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5" r:id="rId3"/>
    <p:sldId id="276" r:id="rId4"/>
    <p:sldId id="277" r:id="rId5"/>
    <p:sldId id="256" r:id="rId6"/>
    <p:sldId id="264" r:id="rId7"/>
    <p:sldId id="265" r:id="rId8"/>
    <p:sldId id="268" r:id="rId9"/>
    <p:sldId id="258" r:id="rId10"/>
    <p:sldId id="259" r:id="rId11"/>
    <p:sldId id="266" r:id="rId12"/>
    <p:sldId id="267" r:id="rId13"/>
    <p:sldId id="270" r:id="rId14"/>
    <p:sldId id="263" r:id="rId15"/>
    <p:sldId id="260" r:id="rId16"/>
    <p:sldId id="271" r:id="rId17"/>
    <p:sldId id="273" r:id="rId18"/>
    <p:sldId id="274" r:id="rId19"/>
    <p:sldId id="272" r:id="rId20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0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ECD8D-3971-4DB3-A95A-1543B5CA5775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2CAAD7A-006D-44D1-8AB7-56C45002A92D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MPS Group</a:t>
          </a:r>
          <a:endParaRPr lang="fr-CH" sz="2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980DEFB-4766-4524-A255-3134927967C5}" type="parTrans" cxnId="{472B1190-C8A1-4EE3-A56D-14586F0658A6}">
      <dgm:prSet/>
      <dgm:spPr/>
      <dgm:t>
        <a:bodyPr/>
        <a:lstStyle/>
        <a:p>
          <a:endParaRPr lang="fr-CH"/>
        </a:p>
      </dgm:t>
    </dgm:pt>
    <dgm:pt modelId="{CA6F40A9-12C0-457E-BC1D-BD8EE3F58865}" type="sibTrans" cxnId="{472B1190-C8A1-4EE3-A56D-14586F0658A6}">
      <dgm:prSet/>
      <dgm:spPr/>
      <dgm:t>
        <a:bodyPr/>
        <a:lstStyle/>
        <a:p>
          <a:endParaRPr lang="fr-CH"/>
        </a:p>
      </dgm:t>
    </dgm:pt>
    <dgm:pt modelId="{ABF6F35F-725E-49A8-8C2C-84FD3DFCA1A9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Watch</a:t>
          </a:r>
          <a:endParaRPr lang="fr-CH" sz="2000" dirty="0"/>
        </a:p>
      </dgm:t>
    </dgm:pt>
    <dgm:pt modelId="{E3B0285B-FC7A-4537-B29B-E3873F628EE5}" type="parTrans" cxnId="{21A62DAD-3745-4C0B-8FC4-EC59C8AF3630}">
      <dgm:prSet/>
      <dgm:spPr/>
      <dgm:t>
        <a:bodyPr/>
        <a:lstStyle/>
        <a:p>
          <a:endParaRPr lang="fr-CH"/>
        </a:p>
      </dgm:t>
    </dgm:pt>
    <dgm:pt modelId="{6A66E922-1378-4389-A94E-7C127C6922F1}" type="sibTrans" cxnId="{21A62DAD-3745-4C0B-8FC4-EC59C8AF3630}">
      <dgm:prSet/>
      <dgm:spPr/>
      <dgm:t>
        <a:bodyPr/>
        <a:lstStyle/>
        <a:p>
          <a:endParaRPr lang="fr-CH"/>
        </a:p>
      </dgm:t>
    </dgm:pt>
    <dgm:pt modelId="{85BD2F85-3B90-449A-B863-4003C84ECE24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</a:t>
          </a:r>
          <a:r>
            <a:rPr lang="fr-CH" sz="2000" dirty="0" err="1" smtClean="0"/>
            <a:t>Precimed</a:t>
          </a:r>
          <a:endParaRPr lang="fr-CH" sz="2000" dirty="0"/>
        </a:p>
      </dgm:t>
    </dgm:pt>
    <dgm:pt modelId="{FF2DB446-696E-42BF-BC90-77B2C2BDF80D}" type="parTrans" cxnId="{EB702ACD-9C53-4977-A426-F07F2320A707}">
      <dgm:prSet/>
      <dgm:spPr/>
      <dgm:t>
        <a:bodyPr/>
        <a:lstStyle/>
        <a:p>
          <a:endParaRPr lang="fr-CH"/>
        </a:p>
      </dgm:t>
    </dgm:pt>
    <dgm:pt modelId="{392FBD4D-203D-42CC-95FD-12D231F27F79}" type="sibTrans" cxnId="{EB702ACD-9C53-4977-A426-F07F2320A707}">
      <dgm:prSet/>
      <dgm:spPr/>
      <dgm:t>
        <a:bodyPr/>
        <a:lstStyle/>
        <a:p>
          <a:endParaRPr lang="fr-CH"/>
        </a:p>
      </dgm:t>
    </dgm:pt>
    <dgm:pt modelId="{D6ACE4A6-91DB-462F-B726-565B613FD0D1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Décolletage</a:t>
          </a:r>
          <a:endParaRPr lang="fr-CH" sz="2000" dirty="0"/>
        </a:p>
      </dgm:t>
    </dgm:pt>
    <dgm:pt modelId="{5B65331E-27A4-4205-806B-743FBD9B2524}" type="parTrans" cxnId="{724FA79F-BC2E-4953-A2FD-5BCB019C48C9}">
      <dgm:prSet/>
      <dgm:spPr/>
      <dgm:t>
        <a:bodyPr/>
        <a:lstStyle/>
        <a:p>
          <a:endParaRPr lang="fr-CH"/>
        </a:p>
      </dgm:t>
    </dgm:pt>
    <dgm:pt modelId="{45EBB95D-E0E9-4B0E-B331-C2894BC20195}" type="sibTrans" cxnId="{724FA79F-BC2E-4953-A2FD-5BCB019C48C9}">
      <dgm:prSet/>
      <dgm:spPr/>
      <dgm:t>
        <a:bodyPr/>
        <a:lstStyle/>
        <a:p>
          <a:endParaRPr lang="fr-CH"/>
        </a:p>
      </dgm:t>
    </dgm:pt>
    <dgm:pt modelId="{CBB360E9-D397-4209-90B7-78E3735E0C93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Microsystems</a:t>
          </a:r>
          <a:endParaRPr lang="fr-CH" sz="2000" dirty="0"/>
        </a:p>
      </dgm:t>
    </dgm:pt>
    <dgm:pt modelId="{AA646ADA-B434-47C0-998A-BC3B5C195DC8}" type="parTrans" cxnId="{2BE186A0-F735-4E12-8EAF-E9F04C45B525}">
      <dgm:prSet/>
      <dgm:spPr/>
      <dgm:t>
        <a:bodyPr/>
        <a:lstStyle/>
        <a:p>
          <a:endParaRPr lang="fr-CH"/>
        </a:p>
      </dgm:t>
    </dgm:pt>
    <dgm:pt modelId="{2426372C-FB2E-4DF3-9D93-C01A4FBF7D63}" type="sibTrans" cxnId="{2BE186A0-F735-4E12-8EAF-E9F04C45B525}">
      <dgm:prSet/>
      <dgm:spPr/>
      <dgm:t>
        <a:bodyPr/>
        <a:lstStyle/>
        <a:p>
          <a:endParaRPr lang="fr-CH"/>
        </a:p>
      </dgm:t>
    </dgm:pt>
    <dgm:pt modelId="{9B282940-EBD8-4C63-9026-483246BDE45D}" type="pres">
      <dgm:prSet presAssocID="{51AECD8D-3971-4DB3-A95A-1543B5CA57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1C01AE17-C99D-47D0-BA08-AC82015B8097}" type="pres">
      <dgm:prSet presAssocID="{A2CAAD7A-006D-44D1-8AB7-56C45002A92D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A1BA7DB4-2E75-4619-B3C7-B5EF61E07424}" type="pres">
      <dgm:prSet presAssocID="{A2CAAD7A-006D-44D1-8AB7-56C45002A92D}" presName="rootComposite1" presStyleCnt="0"/>
      <dgm:spPr/>
      <dgm:t>
        <a:bodyPr/>
        <a:lstStyle/>
        <a:p>
          <a:endParaRPr lang="fr-CH"/>
        </a:p>
      </dgm:t>
    </dgm:pt>
    <dgm:pt modelId="{671F44C6-5E24-408D-AA99-83A4E4F1A189}" type="pres">
      <dgm:prSet presAssocID="{A2CAAD7A-006D-44D1-8AB7-56C45002A92D}" presName="rootText1" presStyleLbl="node0" presStyleIdx="0" presStyleCnt="1" custScaleX="113752" custScaleY="74851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30BF619-7796-4711-8E74-5BE57F61780C}" type="pres">
      <dgm:prSet presAssocID="{A2CAAD7A-006D-44D1-8AB7-56C45002A92D}" presName="rootConnector1" presStyleLbl="node1" presStyleIdx="0" presStyleCnt="0"/>
      <dgm:spPr/>
      <dgm:t>
        <a:bodyPr/>
        <a:lstStyle/>
        <a:p>
          <a:endParaRPr lang="fr-CH"/>
        </a:p>
      </dgm:t>
    </dgm:pt>
    <dgm:pt modelId="{A9F3F0D5-44CF-4412-B5FD-5FC6E20C51A3}" type="pres">
      <dgm:prSet presAssocID="{A2CAAD7A-006D-44D1-8AB7-56C45002A92D}" presName="hierChild2" presStyleCnt="0"/>
      <dgm:spPr/>
      <dgm:t>
        <a:bodyPr/>
        <a:lstStyle/>
        <a:p>
          <a:endParaRPr lang="fr-CH"/>
        </a:p>
      </dgm:t>
    </dgm:pt>
    <dgm:pt modelId="{E95B9193-2E28-4FE6-B80A-1EF99771A612}" type="pres">
      <dgm:prSet presAssocID="{E3B0285B-FC7A-4537-B29B-E3873F628EE5}" presName="Name37" presStyleLbl="parChTrans1D2" presStyleIdx="0" presStyleCnt="4"/>
      <dgm:spPr/>
      <dgm:t>
        <a:bodyPr/>
        <a:lstStyle/>
        <a:p>
          <a:endParaRPr lang="fr-CH"/>
        </a:p>
      </dgm:t>
    </dgm:pt>
    <dgm:pt modelId="{4648B6C1-DE62-4001-9C9E-62EA6012A8F9}" type="pres">
      <dgm:prSet presAssocID="{ABF6F35F-725E-49A8-8C2C-84FD3DFCA1A9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FCAFF3FA-1294-4D11-9564-EED3B18210F3}" type="pres">
      <dgm:prSet presAssocID="{ABF6F35F-725E-49A8-8C2C-84FD3DFCA1A9}" presName="rootComposite" presStyleCnt="0"/>
      <dgm:spPr/>
      <dgm:t>
        <a:bodyPr/>
        <a:lstStyle/>
        <a:p>
          <a:endParaRPr lang="fr-CH"/>
        </a:p>
      </dgm:t>
    </dgm:pt>
    <dgm:pt modelId="{F4F66950-0557-44E1-9947-984C2DC3A8B6}" type="pres">
      <dgm:prSet presAssocID="{ABF6F35F-725E-49A8-8C2C-84FD3DFCA1A9}" presName="rootText" presStyleLbl="node2" presStyleIdx="0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4426A6B8-6A8C-459F-875A-53CF5900C2CA}" type="pres">
      <dgm:prSet presAssocID="{ABF6F35F-725E-49A8-8C2C-84FD3DFCA1A9}" presName="rootConnector" presStyleLbl="node2" presStyleIdx="0" presStyleCnt="4"/>
      <dgm:spPr/>
      <dgm:t>
        <a:bodyPr/>
        <a:lstStyle/>
        <a:p>
          <a:endParaRPr lang="fr-CH"/>
        </a:p>
      </dgm:t>
    </dgm:pt>
    <dgm:pt modelId="{10522A33-E791-4DA4-8AA4-042906A2065C}" type="pres">
      <dgm:prSet presAssocID="{ABF6F35F-725E-49A8-8C2C-84FD3DFCA1A9}" presName="hierChild4" presStyleCnt="0"/>
      <dgm:spPr/>
      <dgm:t>
        <a:bodyPr/>
        <a:lstStyle/>
        <a:p>
          <a:endParaRPr lang="fr-CH"/>
        </a:p>
      </dgm:t>
    </dgm:pt>
    <dgm:pt modelId="{66F2F27A-2049-4552-A66D-9A49428AD392}" type="pres">
      <dgm:prSet presAssocID="{ABF6F35F-725E-49A8-8C2C-84FD3DFCA1A9}" presName="hierChild5" presStyleCnt="0"/>
      <dgm:spPr/>
      <dgm:t>
        <a:bodyPr/>
        <a:lstStyle/>
        <a:p>
          <a:endParaRPr lang="fr-CH"/>
        </a:p>
      </dgm:t>
    </dgm:pt>
    <dgm:pt modelId="{FB5CD4F3-9FEC-47B1-B516-AB14208E2D3E}" type="pres">
      <dgm:prSet presAssocID="{AA646ADA-B434-47C0-998A-BC3B5C195DC8}" presName="Name37" presStyleLbl="parChTrans1D2" presStyleIdx="1" presStyleCnt="4"/>
      <dgm:spPr/>
      <dgm:t>
        <a:bodyPr/>
        <a:lstStyle/>
        <a:p>
          <a:endParaRPr lang="fr-CH"/>
        </a:p>
      </dgm:t>
    </dgm:pt>
    <dgm:pt modelId="{27B92FBB-A7B2-4CFE-8DF1-812A37C620F8}" type="pres">
      <dgm:prSet presAssocID="{CBB360E9-D397-4209-90B7-78E3735E0C9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1241BA61-2C5C-41D9-8F46-838E7A7987DC}" type="pres">
      <dgm:prSet presAssocID="{CBB360E9-D397-4209-90B7-78E3735E0C93}" presName="rootComposite" presStyleCnt="0"/>
      <dgm:spPr/>
      <dgm:t>
        <a:bodyPr/>
        <a:lstStyle/>
        <a:p>
          <a:endParaRPr lang="fr-CH"/>
        </a:p>
      </dgm:t>
    </dgm:pt>
    <dgm:pt modelId="{FF3C6951-E194-43D9-AD16-DE629D387BA5}" type="pres">
      <dgm:prSet presAssocID="{CBB360E9-D397-4209-90B7-78E3735E0C93}" presName="rootText" presStyleLbl="node2" presStyleIdx="1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0AED65A2-DED0-404F-BAC2-19270A15FCB2}" type="pres">
      <dgm:prSet presAssocID="{CBB360E9-D397-4209-90B7-78E3735E0C93}" presName="rootConnector" presStyleLbl="node2" presStyleIdx="1" presStyleCnt="4"/>
      <dgm:spPr/>
      <dgm:t>
        <a:bodyPr/>
        <a:lstStyle/>
        <a:p>
          <a:endParaRPr lang="fr-CH"/>
        </a:p>
      </dgm:t>
    </dgm:pt>
    <dgm:pt modelId="{CAF71A20-5316-4491-BF23-790D98B6D898}" type="pres">
      <dgm:prSet presAssocID="{CBB360E9-D397-4209-90B7-78E3735E0C93}" presName="hierChild4" presStyleCnt="0"/>
      <dgm:spPr/>
      <dgm:t>
        <a:bodyPr/>
        <a:lstStyle/>
        <a:p>
          <a:endParaRPr lang="fr-CH"/>
        </a:p>
      </dgm:t>
    </dgm:pt>
    <dgm:pt modelId="{AD54F4DF-255E-4668-92AD-9A1EF06A03CB}" type="pres">
      <dgm:prSet presAssocID="{CBB360E9-D397-4209-90B7-78E3735E0C93}" presName="hierChild5" presStyleCnt="0"/>
      <dgm:spPr/>
      <dgm:t>
        <a:bodyPr/>
        <a:lstStyle/>
        <a:p>
          <a:endParaRPr lang="fr-CH"/>
        </a:p>
      </dgm:t>
    </dgm:pt>
    <dgm:pt modelId="{87ED5720-408E-415A-B215-C806402E8291}" type="pres">
      <dgm:prSet presAssocID="{FF2DB446-696E-42BF-BC90-77B2C2BDF80D}" presName="Name37" presStyleLbl="parChTrans1D2" presStyleIdx="2" presStyleCnt="4"/>
      <dgm:spPr/>
      <dgm:t>
        <a:bodyPr/>
        <a:lstStyle/>
        <a:p>
          <a:endParaRPr lang="fr-CH"/>
        </a:p>
      </dgm:t>
    </dgm:pt>
    <dgm:pt modelId="{97EF1CFC-F325-4D1D-B6CC-4F79A7E60F24}" type="pres">
      <dgm:prSet presAssocID="{85BD2F85-3B90-449A-B863-4003C84ECE24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39828A89-24A9-4664-B689-CDCFB52975E3}" type="pres">
      <dgm:prSet presAssocID="{85BD2F85-3B90-449A-B863-4003C84ECE24}" presName="rootComposite" presStyleCnt="0"/>
      <dgm:spPr/>
      <dgm:t>
        <a:bodyPr/>
        <a:lstStyle/>
        <a:p>
          <a:endParaRPr lang="fr-CH"/>
        </a:p>
      </dgm:t>
    </dgm:pt>
    <dgm:pt modelId="{437F660E-F621-463C-8FD3-9F8895221C6F}" type="pres">
      <dgm:prSet presAssocID="{85BD2F85-3B90-449A-B863-4003C84ECE24}" presName="rootText" presStyleLbl="node2" presStyleIdx="2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E8D5D998-96E9-47FC-84DF-2461A0E60065}" type="pres">
      <dgm:prSet presAssocID="{85BD2F85-3B90-449A-B863-4003C84ECE24}" presName="rootConnector" presStyleLbl="node2" presStyleIdx="2" presStyleCnt="4"/>
      <dgm:spPr/>
      <dgm:t>
        <a:bodyPr/>
        <a:lstStyle/>
        <a:p>
          <a:endParaRPr lang="fr-CH"/>
        </a:p>
      </dgm:t>
    </dgm:pt>
    <dgm:pt modelId="{183EBC25-EDAC-4EB3-B0AF-CDA8562A5EB6}" type="pres">
      <dgm:prSet presAssocID="{85BD2F85-3B90-449A-B863-4003C84ECE24}" presName="hierChild4" presStyleCnt="0"/>
      <dgm:spPr/>
      <dgm:t>
        <a:bodyPr/>
        <a:lstStyle/>
        <a:p>
          <a:endParaRPr lang="fr-CH"/>
        </a:p>
      </dgm:t>
    </dgm:pt>
    <dgm:pt modelId="{C3B611B8-E37C-4B64-8D12-1F2518B9C6C0}" type="pres">
      <dgm:prSet presAssocID="{85BD2F85-3B90-449A-B863-4003C84ECE24}" presName="hierChild5" presStyleCnt="0"/>
      <dgm:spPr/>
      <dgm:t>
        <a:bodyPr/>
        <a:lstStyle/>
        <a:p>
          <a:endParaRPr lang="fr-CH"/>
        </a:p>
      </dgm:t>
    </dgm:pt>
    <dgm:pt modelId="{658B9F32-0E4C-4633-BB16-F31FDCE51915}" type="pres">
      <dgm:prSet presAssocID="{5B65331E-27A4-4205-806B-743FBD9B2524}" presName="Name37" presStyleLbl="parChTrans1D2" presStyleIdx="3" presStyleCnt="4"/>
      <dgm:spPr/>
      <dgm:t>
        <a:bodyPr/>
        <a:lstStyle/>
        <a:p>
          <a:endParaRPr lang="fr-CH"/>
        </a:p>
      </dgm:t>
    </dgm:pt>
    <dgm:pt modelId="{88DB202D-30C0-4C42-8D8C-CA47EE048618}" type="pres">
      <dgm:prSet presAssocID="{D6ACE4A6-91DB-462F-B726-565B613FD0D1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DD933309-50F0-4901-B542-C3DA058B1A97}" type="pres">
      <dgm:prSet presAssocID="{D6ACE4A6-91DB-462F-B726-565B613FD0D1}" presName="rootComposite" presStyleCnt="0"/>
      <dgm:spPr/>
      <dgm:t>
        <a:bodyPr/>
        <a:lstStyle/>
        <a:p>
          <a:endParaRPr lang="fr-CH"/>
        </a:p>
      </dgm:t>
    </dgm:pt>
    <dgm:pt modelId="{D5D8394A-6040-425F-850D-62A94010DB68}" type="pres">
      <dgm:prSet presAssocID="{D6ACE4A6-91DB-462F-B726-565B613FD0D1}" presName="rootText" presStyleLbl="node2" presStyleIdx="3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E99AC7C1-24B4-4B4C-84AC-44F77FA5E6FF}" type="pres">
      <dgm:prSet presAssocID="{D6ACE4A6-91DB-462F-B726-565B613FD0D1}" presName="rootConnector" presStyleLbl="node2" presStyleIdx="3" presStyleCnt="4"/>
      <dgm:spPr/>
      <dgm:t>
        <a:bodyPr/>
        <a:lstStyle/>
        <a:p>
          <a:endParaRPr lang="fr-CH"/>
        </a:p>
      </dgm:t>
    </dgm:pt>
    <dgm:pt modelId="{4705ED9E-861E-4FD8-8027-7706A2920EE3}" type="pres">
      <dgm:prSet presAssocID="{D6ACE4A6-91DB-462F-B726-565B613FD0D1}" presName="hierChild4" presStyleCnt="0"/>
      <dgm:spPr/>
      <dgm:t>
        <a:bodyPr/>
        <a:lstStyle/>
        <a:p>
          <a:endParaRPr lang="fr-CH"/>
        </a:p>
      </dgm:t>
    </dgm:pt>
    <dgm:pt modelId="{2D72B47E-10B7-4849-A7FF-377C29C0EFCF}" type="pres">
      <dgm:prSet presAssocID="{D6ACE4A6-91DB-462F-B726-565B613FD0D1}" presName="hierChild5" presStyleCnt="0"/>
      <dgm:spPr/>
      <dgm:t>
        <a:bodyPr/>
        <a:lstStyle/>
        <a:p>
          <a:endParaRPr lang="fr-CH"/>
        </a:p>
      </dgm:t>
    </dgm:pt>
    <dgm:pt modelId="{97C106E7-E749-45B2-BE68-5C715EF229F4}" type="pres">
      <dgm:prSet presAssocID="{A2CAAD7A-006D-44D1-8AB7-56C45002A92D}" presName="hierChild3" presStyleCnt="0"/>
      <dgm:spPr/>
      <dgm:t>
        <a:bodyPr/>
        <a:lstStyle/>
        <a:p>
          <a:endParaRPr lang="fr-CH"/>
        </a:p>
      </dgm:t>
    </dgm:pt>
  </dgm:ptLst>
  <dgm:cxnLst>
    <dgm:cxn modelId="{EB702ACD-9C53-4977-A426-F07F2320A707}" srcId="{A2CAAD7A-006D-44D1-8AB7-56C45002A92D}" destId="{85BD2F85-3B90-449A-B863-4003C84ECE24}" srcOrd="2" destOrd="0" parTransId="{FF2DB446-696E-42BF-BC90-77B2C2BDF80D}" sibTransId="{392FBD4D-203D-42CC-95FD-12D231F27F79}"/>
    <dgm:cxn modelId="{2BE186A0-F735-4E12-8EAF-E9F04C45B525}" srcId="{A2CAAD7A-006D-44D1-8AB7-56C45002A92D}" destId="{CBB360E9-D397-4209-90B7-78E3735E0C93}" srcOrd="1" destOrd="0" parTransId="{AA646ADA-B434-47C0-998A-BC3B5C195DC8}" sibTransId="{2426372C-FB2E-4DF3-9D93-C01A4FBF7D63}"/>
    <dgm:cxn modelId="{817482DA-B643-4910-8B26-E4B751395E8F}" type="presOf" srcId="{A2CAAD7A-006D-44D1-8AB7-56C45002A92D}" destId="{671F44C6-5E24-408D-AA99-83A4E4F1A189}" srcOrd="0" destOrd="0" presId="urn:microsoft.com/office/officeart/2005/8/layout/orgChart1"/>
    <dgm:cxn modelId="{835526B1-264B-4F59-826D-03FB4AF61419}" type="presOf" srcId="{D6ACE4A6-91DB-462F-B726-565B613FD0D1}" destId="{E99AC7C1-24B4-4B4C-84AC-44F77FA5E6FF}" srcOrd="1" destOrd="0" presId="urn:microsoft.com/office/officeart/2005/8/layout/orgChart1"/>
    <dgm:cxn modelId="{F35C543D-8EDC-4D3C-A54D-BC9BB827BF71}" type="presOf" srcId="{CBB360E9-D397-4209-90B7-78E3735E0C93}" destId="{FF3C6951-E194-43D9-AD16-DE629D387BA5}" srcOrd="0" destOrd="0" presId="urn:microsoft.com/office/officeart/2005/8/layout/orgChart1"/>
    <dgm:cxn modelId="{61843C46-2F56-49A3-ABB0-04C7D2ACF5FB}" type="presOf" srcId="{85BD2F85-3B90-449A-B863-4003C84ECE24}" destId="{E8D5D998-96E9-47FC-84DF-2461A0E60065}" srcOrd="1" destOrd="0" presId="urn:microsoft.com/office/officeart/2005/8/layout/orgChart1"/>
    <dgm:cxn modelId="{472B1190-C8A1-4EE3-A56D-14586F0658A6}" srcId="{51AECD8D-3971-4DB3-A95A-1543B5CA5775}" destId="{A2CAAD7A-006D-44D1-8AB7-56C45002A92D}" srcOrd="0" destOrd="0" parTransId="{7980DEFB-4766-4524-A255-3134927967C5}" sibTransId="{CA6F40A9-12C0-457E-BC1D-BD8EE3F58865}"/>
    <dgm:cxn modelId="{BA26C0F3-D15C-4121-BEFB-E23E9AF6ABCA}" type="presOf" srcId="{CBB360E9-D397-4209-90B7-78E3735E0C93}" destId="{0AED65A2-DED0-404F-BAC2-19270A15FCB2}" srcOrd="1" destOrd="0" presId="urn:microsoft.com/office/officeart/2005/8/layout/orgChart1"/>
    <dgm:cxn modelId="{3792448D-431B-486E-A8A5-597D7F4979FD}" type="presOf" srcId="{E3B0285B-FC7A-4537-B29B-E3873F628EE5}" destId="{E95B9193-2E28-4FE6-B80A-1EF99771A612}" srcOrd="0" destOrd="0" presId="urn:microsoft.com/office/officeart/2005/8/layout/orgChart1"/>
    <dgm:cxn modelId="{AB35B6E4-06C8-4901-A0F7-0B1DAD9EC14B}" type="presOf" srcId="{51AECD8D-3971-4DB3-A95A-1543B5CA5775}" destId="{9B282940-EBD8-4C63-9026-483246BDE45D}" srcOrd="0" destOrd="0" presId="urn:microsoft.com/office/officeart/2005/8/layout/orgChart1"/>
    <dgm:cxn modelId="{07D94BDF-91B7-44B5-8E0B-A3FD310F5873}" type="presOf" srcId="{D6ACE4A6-91DB-462F-B726-565B613FD0D1}" destId="{D5D8394A-6040-425F-850D-62A94010DB68}" srcOrd="0" destOrd="0" presId="urn:microsoft.com/office/officeart/2005/8/layout/orgChart1"/>
    <dgm:cxn modelId="{735CECC1-FE50-4541-AC8C-4D7DD053BE19}" type="presOf" srcId="{5B65331E-27A4-4205-806B-743FBD9B2524}" destId="{658B9F32-0E4C-4633-BB16-F31FDCE51915}" srcOrd="0" destOrd="0" presId="urn:microsoft.com/office/officeart/2005/8/layout/orgChart1"/>
    <dgm:cxn modelId="{E093A5F8-3F67-4138-B4B9-ABD3DD8D1886}" type="presOf" srcId="{ABF6F35F-725E-49A8-8C2C-84FD3DFCA1A9}" destId="{4426A6B8-6A8C-459F-875A-53CF5900C2CA}" srcOrd="1" destOrd="0" presId="urn:microsoft.com/office/officeart/2005/8/layout/orgChart1"/>
    <dgm:cxn modelId="{21A62DAD-3745-4C0B-8FC4-EC59C8AF3630}" srcId="{A2CAAD7A-006D-44D1-8AB7-56C45002A92D}" destId="{ABF6F35F-725E-49A8-8C2C-84FD3DFCA1A9}" srcOrd="0" destOrd="0" parTransId="{E3B0285B-FC7A-4537-B29B-E3873F628EE5}" sibTransId="{6A66E922-1378-4389-A94E-7C127C6922F1}"/>
    <dgm:cxn modelId="{A5C7CCD5-A3A9-46BE-B360-24A44D1F05BD}" type="presOf" srcId="{A2CAAD7A-006D-44D1-8AB7-56C45002A92D}" destId="{930BF619-7796-4711-8E74-5BE57F61780C}" srcOrd="1" destOrd="0" presId="urn:microsoft.com/office/officeart/2005/8/layout/orgChart1"/>
    <dgm:cxn modelId="{724FA79F-BC2E-4953-A2FD-5BCB019C48C9}" srcId="{A2CAAD7A-006D-44D1-8AB7-56C45002A92D}" destId="{D6ACE4A6-91DB-462F-B726-565B613FD0D1}" srcOrd="3" destOrd="0" parTransId="{5B65331E-27A4-4205-806B-743FBD9B2524}" sibTransId="{45EBB95D-E0E9-4B0E-B331-C2894BC20195}"/>
    <dgm:cxn modelId="{AD04EB90-A64C-4B14-82DA-FA7AB518777B}" type="presOf" srcId="{ABF6F35F-725E-49A8-8C2C-84FD3DFCA1A9}" destId="{F4F66950-0557-44E1-9947-984C2DC3A8B6}" srcOrd="0" destOrd="0" presId="urn:microsoft.com/office/officeart/2005/8/layout/orgChart1"/>
    <dgm:cxn modelId="{C424A794-9838-4300-87E2-418C0D7ED05D}" type="presOf" srcId="{AA646ADA-B434-47C0-998A-BC3B5C195DC8}" destId="{FB5CD4F3-9FEC-47B1-B516-AB14208E2D3E}" srcOrd="0" destOrd="0" presId="urn:microsoft.com/office/officeart/2005/8/layout/orgChart1"/>
    <dgm:cxn modelId="{C14681E0-A1B1-4131-98AC-DD28AC157FE9}" type="presOf" srcId="{FF2DB446-696E-42BF-BC90-77B2C2BDF80D}" destId="{87ED5720-408E-415A-B215-C806402E8291}" srcOrd="0" destOrd="0" presId="urn:microsoft.com/office/officeart/2005/8/layout/orgChart1"/>
    <dgm:cxn modelId="{EB3F7F1C-16D4-4696-9394-52B3AECB808A}" type="presOf" srcId="{85BD2F85-3B90-449A-B863-4003C84ECE24}" destId="{437F660E-F621-463C-8FD3-9F8895221C6F}" srcOrd="0" destOrd="0" presId="urn:microsoft.com/office/officeart/2005/8/layout/orgChart1"/>
    <dgm:cxn modelId="{C3EB0BF2-9E1E-4864-AA21-D6631E54F5BE}" type="presParOf" srcId="{9B282940-EBD8-4C63-9026-483246BDE45D}" destId="{1C01AE17-C99D-47D0-BA08-AC82015B8097}" srcOrd="0" destOrd="0" presId="urn:microsoft.com/office/officeart/2005/8/layout/orgChart1"/>
    <dgm:cxn modelId="{52806482-A203-45E6-9542-8437FBF239EE}" type="presParOf" srcId="{1C01AE17-C99D-47D0-BA08-AC82015B8097}" destId="{A1BA7DB4-2E75-4619-B3C7-B5EF61E07424}" srcOrd="0" destOrd="0" presId="urn:microsoft.com/office/officeart/2005/8/layout/orgChart1"/>
    <dgm:cxn modelId="{B659721F-1EEF-4A58-B83E-D85B5497ABC5}" type="presParOf" srcId="{A1BA7DB4-2E75-4619-B3C7-B5EF61E07424}" destId="{671F44C6-5E24-408D-AA99-83A4E4F1A189}" srcOrd="0" destOrd="0" presId="urn:microsoft.com/office/officeart/2005/8/layout/orgChart1"/>
    <dgm:cxn modelId="{1E02BCD6-E021-46A6-9E2A-83730DAAD499}" type="presParOf" srcId="{A1BA7DB4-2E75-4619-B3C7-B5EF61E07424}" destId="{930BF619-7796-4711-8E74-5BE57F61780C}" srcOrd="1" destOrd="0" presId="urn:microsoft.com/office/officeart/2005/8/layout/orgChart1"/>
    <dgm:cxn modelId="{998B9EE3-8341-43A6-92E6-9738507C2A75}" type="presParOf" srcId="{1C01AE17-C99D-47D0-BA08-AC82015B8097}" destId="{A9F3F0D5-44CF-4412-B5FD-5FC6E20C51A3}" srcOrd="1" destOrd="0" presId="urn:microsoft.com/office/officeart/2005/8/layout/orgChart1"/>
    <dgm:cxn modelId="{03EF29F7-835E-4AD9-AE5E-BAFEA1B77127}" type="presParOf" srcId="{A9F3F0D5-44CF-4412-B5FD-5FC6E20C51A3}" destId="{E95B9193-2E28-4FE6-B80A-1EF99771A612}" srcOrd="0" destOrd="0" presId="urn:microsoft.com/office/officeart/2005/8/layout/orgChart1"/>
    <dgm:cxn modelId="{96FB0592-A5A0-43D0-AA86-D72453ADD9C6}" type="presParOf" srcId="{A9F3F0D5-44CF-4412-B5FD-5FC6E20C51A3}" destId="{4648B6C1-DE62-4001-9C9E-62EA6012A8F9}" srcOrd="1" destOrd="0" presId="urn:microsoft.com/office/officeart/2005/8/layout/orgChart1"/>
    <dgm:cxn modelId="{5156230E-D817-4EE2-801E-5D136939F643}" type="presParOf" srcId="{4648B6C1-DE62-4001-9C9E-62EA6012A8F9}" destId="{FCAFF3FA-1294-4D11-9564-EED3B18210F3}" srcOrd="0" destOrd="0" presId="urn:microsoft.com/office/officeart/2005/8/layout/orgChart1"/>
    <dgm:cxn modelId="{4DE2ED18-4CA7-463B-A433-0760A2600CED}" type="presParOf" srcId="{FCAFF3FA-1294-4D11-9564-EED3B18210F3}" destId="{F4F66950-0557-44E1-9947-984C2DC3A8B6}" srcOrd="0" destOrd="0" presId="urn:microsoft.com/office/officeart/2005/8/layout/orgChart1"/>
    <dgm:cxn modelId="{F7DFD7C3-F6DF-4E3E-A5B4-504A58CAC91C}" type="presParOf" srcId="{FCAFF3FA-1294-4D11-9564-EED3B18210F3}" destId="{4426A6B8-6A8C-459F-875A-53CF5900C2CA}" srcOrd="1" destOrd="0" presId="urn:microsoft.com/office/officeart/2005/8/layout/orgChart1"/>
    <dgm:cxn modelId="{0F294E1C-4C6A-49C2-B5CB-07138FEB40C2}" type="presParOf" srcId="{4648B6C1-DE62-4001-9C9E-62EA6012A8F9}" destId="{10522A33-E791-4DA4-8AA4-042906A2065C}" srcOrd="1" destOrd="0" presId="urn:microsoft.com/office/officeart/2005/8/layout/orgChart1"/>
    <dgm:cxn modelId="{0EDA9E46-447B-4B63-9937-377870682D62}" type="presParOf" srcId="{4648B6C1-DE62-4001-9C9E-62EA6012A8F9}" destId="{66F2F27A-2049-4552-A66D-9A49428AD392}" srcOrd="2" destOrd="0" presId="urn:microsoft.com/office/officeart/2005/8/layout/orgChart1"/>
    <dgm:cxn modelId="{F0953AB6-7E0B-4DCC-8E4F-7F9CFA72AB26}" type="presParOf" srcId="{A9F3F0D5-44CF-4412-B5FD-5FC6E20C51A3}" destId="{FB5CD4F3-9FEC-47B1-B516-AB14208E2D3E}" srcOrd="2" destOrd="0" presId="urn:microsoft.com/office/officeart/2005/8/layout/orgChart1"/>
    <dgm:cxn modelId="{C0E3C6E8-EA1D-4F5C-9F0A-BF0B3F16FEAF}" type="presParOf" srcId="{A9F3F0D5-44CF-4412-B5FD-5FC6E20C51A3}" destId="{27B92FBB-A7B2-4CFE-8DF1-812A37C620F8}" srcOrd="3" destOrd="0" presId="urn:microsoft.com/office/officeart/2005/8/layout/orgChart1"/>
    <dgm:cxn modelId="{EB19C842-4AEB-4998-B861-654F5C3418B4}" type="presParOf" srcId="{27B92FBB-A7B2-4CFE-8DF1-812A37C620F8}" destId="{1241BA61-2C5C-41D9-8F46-838E7A7987DC}" srcOrd="0" destOrd="0" presId="urn:microsoft.com/office/officeart/2005/8/layout/orgChart1"/>
    <dgm:cxn modelId="{C8C88001-B294-4756-B602-FA390CFBC872}" type="presParOf" srcId="{1241BA61-2C5C-41D9-8F46-838E7A7987DC}" destId="{FF3C6951-E194-43D9-AD16-DE629D387BA5}" srcOrd="0" destOrd="0" presId="urn:microsoft.com/office/officeart/2005/8/layout/orgChart1"/>
    <dgm:cxn modelId="{332C002C-0006-4ACB-BB08-E63866352378}" type="presParOf" srcId="{1241BA61-2C5C-41D9-8F46-838E7A7987DC}" destId="{0AED65A2-DED0-404F-BAC2-19270A15FCB2}" srcOrd="1" destOrd="0" presId="urn:microsoft.com/office/officeart/2005/8/layout/orgChart1"/>
    <dgm:cxn modelId="{A537F8DE-35F8-43A7-BE13-E21588A12329}" type="presParOf" srcId="{27B92FBB-A7B2-4CFE-8DF1-812A37C620F8}" destId="{CAF71A20-5316-4491-BF23-790D98B6D898}" srcOrd="1" destOrd="0" presId="urn:microsoft.com/office/officeart/2005/8/layout/orgChart1"/>
    <dgm:cxn modelId="{D41EA121-D888-4EEF-B841-A016C5DAD508}" type="presParOf" srcId="{27B92FBB-A7B2-4CFE-8DF1-812A37C620F8}" destId="{AD54F4DF-255E-4668-92AD-9A1EF06A03CB}" srcOrd="2" destOrd="0" presId="urn:microsoft.com/office/officeart/2005/8/layout/orgChart1"/>
    <dgm:cxn modelId="{3FC31851-C7DB-465C-91A4-E708BC3DF17D}" type="presParOf" srcId="{A9F3F0D5-44CF-4412-B5FD-5FC6E20C51A3}" destId="{87ED5720-408E-415A-B215-C806402E8291}" srcOrd="4" destOrd="0" presId="urn:microsoft.com/office/officeart/2005/8/layout/orgChart1"/>
    <dgm:cxn modelId="{97B6AC07-9866-49D9-B5AD-5759BEEE3A2A}" type="presParOf" srcId="{A9F3F0D5-44CF-4412-B5FD-5FC6E20C51A3}" destId="{97EF1CFC-F325-4D1D-B6CC-4F79A7E60F24}" srcOrd="5" destOrd="0" presId="urn:microsoft.com/office/officeart/2005/8/layout/orgChart1"/>
    <dgm:cxn modelId="{B2E406F2-CA2A-42A0-9878-D79A72B06C25}" type="presParOf" srcId="{97EF1CFC-F325-4D1D-B6CC-4F79A7E60F24}" destId="{39828A89-24A9-4664-B689-CDCFB52975E3}" srcOrd="0" destOrd="0" presId="urn:microsoft.com/office/officeart/2005/8/layout/orgChart1"/>
    <dgm:cxn modelId="{31C747C1-E988-4989-899C-698419B442CB}" type="presParOf" srcId="{39828A89-24A9-4664-B689-CDCFB52975E3}" destId="{437F660E-F621-463C-8FD3-9F8895221C6F}" srcOrd="0" destOrd="0" presId="urn:microsoft.com/office/officeart/2005/8/layout/orgChart1"/>
    <dgm:cxn modelId="{60756019-6519-445D-B182-C759F245675E}" type="presParOf" srcId="{39828A89-24A9-4664-B689-CDCFB52975E3}" destId="{E8D5D998-96E9-47FC-84DF-2461A0E60065}" srcOrd="1" destOrd="0" presId="urn:microsoft.com/office/officeart/2005/8/layout/orgChart1"/>
    <dgm:cxn modelId="{8C9E13F9-6B88-4ADC-8F1D-8B6313B417B0}" type="presParOf" srcId="{97EF1CFC-F325-4D1D-B6CC-4F79A7E60F24}" destId="{183EBC25-EDAC-4EB3-B0AF-CDA8562A5EB6}" srcOrd="1" destOrd="0" presId="urn:microsoft.com/office/officeart/2005/8/layout/orgChart1"/>
    <dgm:cxn modelId="{DF744E22-EB3B-4242-8144-B9F4FEF6BDC8}" type="presParOf" srcId="{97EF1CFC-F325-4D1D-B6CC-4F79A7E60F24}" destId="{C3B611B8-E37C-4B64-8D12-1F2518B9C6C0}" srcOrd="2" destOrd="0" presId="urn:microsoft.com/office/officeart/2005/8/layout/orgChart1"/>
    <dgm:cxn modelId="{13185E4D-886B-4EC8-9FE3-C8351999F370}" type="presParOf" srcId="{A9F3F0D5-44CF-4412-B5FD-5FC6E20C51A3}" destId="{658B9F32-0E4C-4633-BB16-F31FDCE51915}" srcOrd="6" destOrd="0" presId="urn:microsoft.com/office/officeart/2005/8/layout/orgChart1"/>
    <dgm:cxn modelId="{7D745CBB-D726-4CAA-B084-0E4F68FBACC0}" type="presParOf" srcId="{A9F3F0D5-44CF-4412-B5FD-5FC6E20C51A3}" destId="{88DB202D-30C0-4C42-8D8C-CA47EE048618}" srcOrd="7" destOrd="0" presId="urn:microsoft.com/office/officeart/2005/8/layout/orgChart1"/>
    <dgm:cxn modelId="{2C49BDEB-9615-4012-8284-3EC7C634E488}" type="presParOf" srcId="{88DB202D-30C0-4C42-8D8C-CA47EE048618}" destId="{DD933309-50F0-4901-B542-C3DA058B1A97}" srcOrd="0" destOrd="0" presId="urn:microsoft.com/office/officeart/2005/8/layout/orgChart1"/>
    <dgm:cxn modelId="{7D6DD3B0-819C-41E8-8739-26CA21A105A9}" type="presParOf" srcId="{DD933309-50F0-4901-B542-C3DA058B1A97}" destId="{D5D8394A-6040-425F-850D-62A94010DB68}" srcOrd="0" destOrd="0" presId="urn:microsoft.com/office/officeart/2005/8/layout/orgChart1"/>
    <dgm:cxn modelId="{FBE94C7A-774B-422F-9C20-B003A00AD279}" type="presParOf" srcId="{DD933309-50F0-4901-B542-C3DA058B1A97}" destId="{E99AC7C1-24B4-4B4C-84AC-44F77FA5E6FF}" srcOrd="1" destOrd="0" presId="urn:microsoft.com/office/officeart/2005/8/layout/orgChart1"/>
    <dgm:cxn modelId="{1C21D12A-2684-4BE4-A622-B7C627476033}" type="presParOf" srcId="{88DB202D-30C0-4C42-8D8C-CA47EE048618}" destId="{4705ED9E-861E-4FD8-8027-7706A2920EE3}" srcOrd="1" destOrd="0" presId="urn:microsoft.com/office/officeart/2005/8/layout/orgChart1"/>
    <dgm:cxn modelId="{A9B46CFD-CC85-4BE1-96FA-7507E4CCB75B}" type="presParOf" srcId="{88DB202D-30C0-4C42-8D8C-CA47EE048618}" destId="{2D72B47E-10B7-4849-A7FF-377C29C0EFCF}" srcOrd="2" destOrd="0" presId="urn:microsoft.com/office/officeart/2005/8/layout/orgChart1"/>
    <dgm:cxn modelId="{441FDEE2-2C8D-40B1-A280-C65994DEEC8E}" type="presParOf" srcId="{1C01AE17-C99D-47D0-BA08-AC82015B8097}" destId="{97C106E7-E749-45B2-BE68-5C715EF229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EF8F2-41A7-418B-8A0B-F369BFF39057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5D052E9D-84FC-4D3A-986E-FB37AE36E5A5}">
      <dgm:prSet phldrT="[Texte]"/>
      <dgm:spPr/>
      <dgm:t>
        <a:bodyPr/>
        <a:lstStyle/>
        <a:p>
          <a:r>
            <a:rPr lang="fr-CH" dirty="0" err="1" smtClean="0"/>
            <a:t>Turning</a:t>
          </a:r>
          <a:r>
            <a:rPr lang="fr-CH" dirty="0" smtClean="0"/>
            <a:t> &amp; </a:t>
          </a:r>
          <a:r>
            <a:rPr lang="fr-CH" dirty="0" err="1" smtClean="0"/>
            <a:t>Milling</a:t>
          </a:r>
          <a:endParaRPr lang="fr-CH" dirty="0"/>
        </a:p>
      </dgm:t>
    </dgm:pt>
    <dgm:pt modelId="{9465883B-B306-4379-9F7D-F24C3F266A7E}" type="parTrans" cxnId="{7254863F-4CCF-495B-BD37-7535B3C5EB27}">
      <dgm:prSet/>
      <dgm:spPr/>
      <dgm:t>
        <a:bodyPr/>
        <a:lstStyle/>
        <a:p>
          <a:endParaRPr lang="fr-CH"/>
        </a:p>
      </dgm:t>
    </dgm:pt>
    <dgm:pt modelId="{D8C7AC31-4B2F-4AF8-834B-204F58BEA369}" type="sibTrans" cxnId="{7254863F-4CCF-495B-BD37-7535B3C5EB27}">
      <dgm:prSet/>
      <dgm:spPr/>
      <dgm:t>
        <a:bodyPr/>
        <a:lstStyle/>
        <a:p>
          <a:endParaRPr lang="fr-CH"/>
        </a:p>
      </dgm:t>
    </dgm:pt>
    <dgm:pt modelId="{B85602E5-67DC-4BEC-BD45-26BE41EA9DAE}">
      <dgm:prSet phldrT="[Texte]"/>
      <dgm:spPr/>
      <dgm:t>
        <a:bodyPr/>
        <a:lstStyle/>
        <a:p>
          <a:r>
            <a:rPr lang="fr-CH" dirty="0" smtClean="0"/>
            <a:t>Surface &amp; </a:t>
          </a:r>
          <a:r>
            <a:rPr lang="fr-CH" dirty="0" err="1" smtClean="0"/>
            <a:t>Heat</a:t>
          </a:r>
          <a:r>
            <a:rPr lang="fr-CH" dirty="0" smtClean="0"/>
            <a:t> </a:t>
          </a:r>
          <a:r>
            <a:rPr lang="fr-CH" dirty="0" err="1" smtClean="0"/>
            <a:t>Treatment</a:t>
          </a:r>
          <a:endParaRPr lang="fr-CH" dirty="0"/>
        </a:p>
      </dgm:t>
    </dgm:pt>
    <dgm:pt modelId="{B693EA57-2879-4F8D-86FC-EF5A3C7A97C6}" type="parTrans" cxnId="{963BCD14-5856-4EF2-BBCA-BD62F94D82C1}">
      <dgm:prSet/>
      <dgm:spPr/>
      <dgm:t>
        <a:bodyPr/>
        <a:lstStyle/>
        <a:p>
          <a:endParaRPr lang="fr-CH"/>
        </a:p>
      </dgm:t>
    </dgm:pt>
    <dgm:pt modelId="{48EE3630-876C-437B-A172-F510B57A152D}" type="sibTrans" cxnId="{963BCD14-5856-4EF2-BBCA-BD62F94D82C1}">
      <dgm:prSet/>
      <dgm:spPr/>
      <dgm:t>
        <a:bodyPr/>
        <a:lstStyle/>
        <a:p>
          <a:endParaRPr lang="fr-CH"/>
        </a:p>
      </dgm:t>
    </dgm:pt>
    <dgm:pt modelId="{BF199690-3160-4F7A-8B92-4395822F4CEB}">
      <dgm:prSet phldrT="[Texte]"/>
      <dgm:spPr/>
      <dgm:t>
        <a:bodyPr/>
        <a:lstStyle/>
        <a:p>
          <a:r>
            <a:rPr lang="fr-CH" dirty="0" err="1" smtClean="0"/>
            <a:t>Grinding</a:t>
          </a:r>
          <a:r>
            <a:rPr lang="fr-CH" dirty="0" smtClean="0"/>
            <a:t> &amp; </a:t>
          </a:r>
          <a:r>
            <a:rPr lang="fr-CH" dirty="0" err="1" smtClean="0"/>
            <a:t>Finishing</a:t>
          </a:r>
          <a:endParaRPr lang="fr-CH" dirty="0"/>
        </a:p>
      </dgm:t>
    </dgm:pt>
    <dgm:pt modelId="{EB2892AC-0900-4FFA-B8BC-BB2E4A98A54D}" type="parTrans" cxnId="{192E8350-28D8-45D6-B82C-B3A68AC8B3E7}">
      <dgm:prSet/>
      <dgm:spPr/>
      <dgm:t>
        <a:bodyPr/>
        <a:lstStyle/>
        <a:p>
          <a:endParaRPr lang="fr-CH"/>
        </a:p>
      </dgm:t>
    </dgm:pt>
    <dgm:pt modelId="{A1D94D47-B0CA-46CC-877A-2483CE30CA8C}" type="sibTrans" cxnId="{192E8350-28D8-45D6-B82C-B3A68AC8B3E7}">
      <dgm:prSet/>
      <dgm:spPr/>
      <dgm:t>
        <a:bodyPr/>
        <a:lstStyle/>
        <a:p>
          <a:endParaRPr lang="fr-CH"/>
        </a:p>
      </dgm:t>
    </dgm:pt>
    <dgm:pt modelId="{C299C385-2807-47E0-A961-97CD983F0C1A}" type="pres">
      <dgm:prSet presAssocID="{C3EEF8F2-41A7-418B-8A0B-F369BFF39057}" presName="Name0" presStyleCnt="0">
        <dgm:presLayoutVars>
          <dgm:dir/>
          <dgm:resizeHandles val="exact"/>
        </dgm:presLayoutVars>
      </dgm:prSet>
      <dgm:spPr/>
    </dgm:pt>
    <dgm:pt modelId="{AE90008D-A6ED-4B1C-B2F4-5BFB3B7D66DC}" type="pres">
      <dgm:prSet presAssocID="{5D052E9D-84FC-4D3A-986E-FB37AE36E5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EF66A40-B25C-4436-B5F0-5E3632BEAA70}" type="pres">
      <dgm:prSet presAssocID="{D8C7AC31-4B2F-4AF8-834B-204F58BEA369}" presName="sibTrans" presStyleLbl="sibTrans2D1" presStyleIdx="0" presStyleCnt="2"/>
      <dgm:spPr/>
      <dgm:t>
        <a:bodyPr/>
        <a:lstStyle/>
        <a:p>
          <a:endParaRPr lang="fr-CH"/>
        </a:p>
      </dgm:t>
    </dgm:pt>
    <dgm:pt modelId="{23450FED-401B-4DE9-9D42-C5DFB61C1EB0}" type="pres">
      <dgm:prSet presAssocID="{D8C7AC31-4B2F-4AF8-834B-204F58BEA369}" presName="connectorText" presStyleLbl="sibTrans2D1" presStyleIdx="0" presStyleCnt="2"/>
      <dgm:spPr/>
      <dgm:t>
        <a:bodyPr/>
        <a:lstStyle/>
        <a:p>
          <a:endParaRPr lang="fr-CH"/>
        </a:p>
      </dgm:t>
    </dgm:pt>
    <dgm:pt modelId="{5B4C5CAA-0A1A-41FE-9FF5-8B9CD8962FB7}" type="pres">
      <dgm:prSet presAssocID="{B85602E5-67DC-4BEC-BD45-26BE41EA9D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D4909AF-8DBC-4230-84F2-B20186E8A810}" type="pres">
      <dgm:prSet presAssocID="{48EE3630-876C-437B-A172-F510B57A152D}" presName="sibTrans" presStyleLbl="sibTrans2D1" presStyleIdx="1" presStyleCnt="2"/>
      <dgm:spPr/>
      <dgm:t>
        <a:bodyPr/>
        <a:lstStyle/>
        <a:p>
          <a:endParaRPr lang="fr-CH"/>
        </a:p>
      </dgm:t>
    </dgm:pt>
    <dgm:pt modelId="{C7A88FA6-C807-42C0-882F-1962DDE0DF08}" type="pres">
      <dgm:prSet presAssocID="{48EE3630-876C-437B-A172-F510B57A152D}" presName="connectorText" presStyleLbl="sibTrans2D1" presStyleIdx="1" presStyleCnt="2"/>
      <dgm:spPr/>
      <dgm:t>
        <a:bodyPr/>
        <a:lstStyle/>
        <a:p>
          <a:endParaRPr lang="fr-CH"/>
        </a:p>
      </dgm:t>
    </dgm:pt>
    <dgm:pt modelId="{4B83E292-FAFF-4E92-9570-FF705E45256C}" type="pres">
      <dgm:prSet presAssocID="{BF199690-3160-4F7A-8B92-4395822F4C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81A79412-06C3-48D0-A498-C4B6375F4F06}" type="presOf" srcId="{5D052E9D-84FC-4D3A-986E-FB37AE36E5A5}" destId="{AE90008D-A6ED-4B1C-B2F4-5BFB3B7D66DC}" srcOrd="0" destOrd="0" presId="urn:microsoft.com/office/officeart/2005/8/layout/process1"/>
    <dgm:cxn modelId="{192E8350-28D8-45D6-B82C-B3A68AC8B3E7}" srcId="{C3EEF8F2-41A7-418B-8A0B-F369BFF39057}" destId="{BF199690-3160-4F7A-8B92-4395822F4CEB}" srcOrd="2" destOrd="0" parTransId="{EB2892AC-0900-4FFA-B8BC-BB2E4A98A54D}" sibTransId="{A1D94D47-B0CA-46CC-877A-2483CE30CA8C}"/>
    <dgm:cxn modelId="{47BEC58A-C3CB-4614-8715-A4BC863FAA6C}" type="presOf" srcId="{D8C7AC31-4B2F-4AF8-834B-204F58BEA369}" destId="{23450FED-401B-4DE9-9D42-C5DFB61C1EB0}" srcOrd="1" destOrd="0" presId="urn:microsoft.com/office/officeart/2005/8/layout/process1"/>
    <dgm:cxn modelId="{15847773-33C6-4C16-AF85-C96F5898C391}" type="presOf" srcId="{D8C7AC31-4B2F-4AF8-834B-204F58BEA369}" destId="{AEF66A40-B25C-4436-B5F0-5E3632BEAA70}" srcOrd="0" destOrd="0" presId="urn:microsoft.com/office/officeart/2005/8/layout/process1"/>
    <dgm:cxn modelId="{963BCD14-5856-4EF2-BBCA-BD62F94D82C1}" srcId="{C3EEF8F2-41A7-418B-8A0B-F369BFF39057}" destId="{B85602E5-67DC-4BEC-BD45-26BE41EA9DAE}" srcOrd="1" destOrd="0" parTransId="{B693EA57-2879-4F8D-86FC-EF5A3C7A97C6}" sibTransId="{48EE3630-876C-437B-A172-F510B57A152D}"/>
    <dgm:cxn modelId="{0557E832-B9DE-4FFA-9F24-18500144DE28}" type="presOf" srcId="{48EE3630-876C-437B-A172-F510B57A152D}" destId="{4D4909AF-8DBC-4230-84F2-B20186E8A810}" srcOrd="0" destOrd="0" presId="urn:microsoft.com/office/officeart/2005/8/layout/process1"/>
    <dgm:cxn modelId="{25AC2A93-A0AF-47F1-BEE2-C4C1C2AC4EC2}" type="presOf" srcId="{C3EEF8F2-41A7-418B-8A0B-F369BFF39057}" destId="{C299C385-2807-47E0-A961-97CD983F0C1A}" srcOrd="0" destOrd="0" presId="urn:microsoft.com/office/officeart/2005/8/layout/process1"/>
    <dgm:cxn modelId="{1686899D-EB10-494E-8231-4CCE4CAF3D57}" type="presOf" srcId="{BF199690-3160-4F7A-8B92-4395822F4CEB}" destId="{4B83E292-FAFF-4E92-9570-FF705E45256C}" srcOrd="0" destOrd="0" presId="urn:microsoft.com/office/officeart/2005/8/layout/process1"/>
    <dgm:cxn modelId="{2E8C9764-EE2F-4137-9A21-ED9F87F5D98C}" type="presOf" srcId="{B85602E5-67DC-4BEC-BD45-26BE41EA9DAE}" destId="{5B4C5CAA-0A1A-41FE-9FF5-8B9CD8962FB7}" srcOrd="0" destOrd="0" presId="urn:microsoft.com/office/officeart/2005/8/layout/process1"/>
    <dgm:cxn modelId="{7254863F-4CCF-495B-BD37-7535B3C5EB27}" srcId="{C3EEF8F2-41A7-418B-8A0B-F369BFF39057}" destId="{5D052E9D-84FC-4D3A-986E-FB37AE36E5A5}" srcOrd="0" destOrd="0" parTransId="{9465883B-B306-4379-9F7D-F24C3F266A7E}" sibTransId="{D8C7AC31-4B2F-4AF8-834B-204F58BEA369}"/>
    <dgm:cxn modelId="{4EBDFA97-2C7D-45D0-9858-C4DD225C4D11}" type="presOf" srcId="{48EE3630-876C-437B-A172-F510B57A152D}" destId="{C7A88FA6-C807-42C0-882F-1962DDE0DF08}" srcOrd="1" destOrd="0" presId="urn:microsoft.com/office/officeart/2005/8/layout/process1"/>
    <dgm:cxn modelId="{BD3A1938-A6C5-417F-9D94-193EEECF19B7}" type="presParOf" srcId="{C299C385-2807-47E0-A961-97CD983F0C1A}" destId="{AE90008D-A6ED-4B1C-B2F4-5BFB3B7D66DC}" srcOrd="0" destOrd="0" presId="urn:microsoft.com/office/officeart/2005/8/layout/process1"/>
    <dgm:cxn modelId="{9A895962-5D0A-44B1-8DF6-2FADC4291379}" type="presParOf" srcId="{C299C385-2807-47E0-A961-97CD983F0C1A}" destId="{AEF66A40-B25C-4436-B5F0-5E3632BEAA70}" srcOrd="1" destOrd="0" presId="urn:microsoft.com/office/officeart/2005/8/layout/process1"/>
    <dgm:cxn modelId="{6311E2B2-5D1F-4040-BDA2-417C37C36A9B}" type="presParOf" srcId="{AEF66A40-B25C-4436-B5F0-5E3632BEAA70}" destId="{23450FED-401B-4DE9-9D42-C5DFB61C1EB0}" srcOrd="0" destOrd="0" presId="urn:microsoft.com/office/officeart/2005/8/layout/process1"/>
    <dgm:cxn modelId="{DA06DFDC-D1B0-4715-AE0A-039B7506EB7C}" type="presParOf" srcId="{C299C385-2807-47E0-A961-97CD983F0C1A}" destId="{5B4C5CAA-0A1A-41FE-9FF5-8B9CD8962FB7}" srcOrd="2" destOrd="0" presId="urn:microsoft.com/office/officeart/2005/8/layout/process1"/>
    <dgm:cxn modelId="{9FEE03E4-493A-4C65-A0A3-27ED22CEFD3C}" type="presParOf" srcId="{C299C385-2807-47E0-A961-97CD983F0C1A}" destId="{4D4909AF-8DBC-4230-84F2-B20186E8A810}" srcOrd="3" destOrd="0" presId="urn:microsoft.com/office/officeart/2005/8/layout/process1"/>
    <dgm:cxn modelId="{213B7D02-4E38-48BA-A8C4-F35BFCA21CE0}" type="presParOf" srcId="{4D4909AF-8DBC-4230-84F2-B20186E8A810}" destId="{C7A88FA6-C807-42C0-882F-1962DDE0DF08}" srcOrd="0" destOrd="0" presId="urn:microsoft.com/office/officeart/2005/8/layout/process1"/>
    <dgm:cxn modelId="{58052CE0-EB77-4225-A59B-A7FB4CE2A249}" type="presParOf" srcId="{C299C385-2807-47E0-A961-97CD983F0C1A}" destId="{4B83E292-FAFF-4E92-9570-FF705E4525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B9F32-0E4C-4633-BB16-F31FDCE51915}">
      <dsp:nvSpPr>
        <dsp:cNvPr id="0" name=""/>
        <dsp:cNvSpPr/>
      </dsp:nvSpPr>
      <dsp:spPr>
        <a:xfrm>
          <a:off x="4342982" y="1035113"/>
          <a:ext cx="3401450" cy="39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78"/>
              </a:lnTo>
              <a:lnTo>
                <a:pt x="3401450" y="196778"/>
              </a:lnTo>
              <a:lnTo>
                <a:pt x="3401450" y="393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D5720-408E-415A-B215-C806402E8291}">
      <dsp:nvSpPr>
        <dsp:cNvPr id="0" name=""/>
        <dsp:cNvSpPr/>
      </dsp:nvSpPr>
      <dsp:spPr>
        <a:xfrm>
          <a:off x="4342982" y="1035113"/>
          <a:ext cx="1133816" cy="39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78"/>
              </a:lnTo>
              <a:lnTo>
                <a:pt x="1133816" y="196778"/>
              </a:lnTo>
              <a:lnTo>
                <a:pt x="1133816" y="393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CD4F3-9FEC-47B1-B516-AB14208E2D3E}">
      <dsp:nvSpPr>
        <dsp:cNvPr id="0" name=""/>
        <dsp:cNvSpPr/>
      </dsp:nvSpPr>
      <dsp:spPr>
        <a:xfrm>
          <a:off x="3209165" y="1035113"/>
          <a:ext cx="1133816" cy="393556"/>
        </a:xfrm>
        <a:custGeom>
          <a:avLst/>
          <a:gdLst/>
          <a:ahLst/>
          <a:cxnLst/>
          <a:rect l="0" t="0" r="0" b="0"/>
          <a:pathLst>
            <a:path>
              <a:moveTo>
                <a:pt x="1133816" y="0"/>
              </a:moveTo>
              <a:lnTo>
                <a:pt x="1133816" y="196778"/>
              </a:lnTo>
              <a:lnTo>
                <a:pt x="0" y="196778"/>
              </a:lnTo>
              <a:lnTo>
                <a:pt x="0" y="393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B9193-2E28-4FE6-B80A-1EF99771A612}">
      <dsp:nvSpPr>
        <dsp:cNvPr id="0" name=""/>
        <dsp:cNvSpPr/>
      </dsp:nvSpPr>
      <dsp:spPr>
        <a:xfrm>
          <a:off x="941531" y="1035113"/>
          <a:ext cx="3401450" cy="393556"/>
        </a:xfrm>
        <a:custGeom>
          <a:avLst/>
          <a:gdLst/>
          <a:ahLst/>
          <a:cxnLst/>
          <a:rect l="0" t="0" r="0" b="0"/>
          <a:pathLst>
            <a:path>
              <a:moveTo>
                <a:pt x="3401450" y="0"/>
              </a:moveTo>
              <a:lnTo>
                <a:pt x="3401450" y="196778"/>
              </a:lnTo>
              <a:lnTo>
                <a:pt x="0" y="196778"/>
              </a:lnTo>
              <a:lnTo>
                <a:pt x="0" y="393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F44C6-5E24-408D-AA99-83A4E4F1A189}">
      <dsp:nvSpPr>
        <dsp:cNvPr id="0" name=""/>
        <dsp:cNvSpPr/>
      </dsp:nvSpPr>
      <dsp:spPr>
        <a:xfrm>
          <a:off x="3277082" y="333730"/>
          <a:ext cx="2131800" cy="701382"/>
        </a:xfrm>
        <a:prstGeom prst="rect">
          <a:avLst/>
        </a:prstGeom>
        <a:solidFill>
          <a:schemeClr val="tx2"/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MPS Group</a:t>
          </a:r>
          <a:endParaRPr lang="fr-CH" sz="20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77082" y="333730"/>
        <a:ext cx="2131800" cy="701382"/>
      </dsp:txXfrm>
    </dsp:sp>
    <dsp:sp modelId="{F4F66950-0557-44E1-9947-984C2DC3A8B6}">
      <dsp:nvSpPr>
        <dsp:cNvPr id="0" name=""/>
        <dsp:cNvSpPr/>
      </dsp:nvSpPr>
      <dsp:spPr>
        <a:xfrm>
          <a:off x="4493" y="1428670"/>
          <a:ext cx="1874077" cy="703753"/>
        </a:xfrm>
        <a:prstGeom prst="rect">
          <a:avLst/>
        </a:prstGeom>
        <a:solidFill>
          <a:schemeClr val="tx2"/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MPS Watch</a:t>
          </a:r>
          <a:endParaRPr lang="fr-CH" sz="2000" kern="1200" dirty="0"/>
        </a:p>
      </dsp:txBody>
      <dsp:txXfrm>
        <a:off x="4493" y="1428670"/>
        <a:ext cx="1874077" cy="703753"/>
      </dsp:txXfrm>
    </dsp:sp>
    <dsp:sp modelId="{FF3C6951-E194-43D9-AD16-DE629D387BA5}">
      <dsp:nvSpPr>
        <dsp:cNvPr id="0" name=""/>
        <dsp:cNvSpPr/>
      </dsp:nvSpPr>
      <dsp:spPr>
        <a:xfrm>
          <a:off x="2272126" y="1428670"/>
          <a:ext cx="1874077" cy="703753"/>
        </a:xfrm>
        <a:prstGeom prst="rect">
          <a:avLst/>
        </a:prstGeom>
        <a:solidFill>
          <a:schemeClr val="tx2"/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MPS Microsystems</a:t>
          </a:r>
          <a:endParaRPr lang="fr-CH" sz="2000" kern="1200" dirty="0"/>
        </a:p>
      </dsp:txBody>
      <dsp:txXfrm>
        <a:off x="2272126" y="1428670"/>
        <a:ext cx="1874077" cy="703753"/>
      </dsp:txXfrm>
    </dsp:sp>
    <dsp:sp modelId="{437F660E-F621-463C-8FD3-9F8895221C6F}">
      <dsp:nvSpPr>
        <dsp:cNvPr id="0" name=""/>
        <dsp:cNvSpPr/>
      </dsp:nvSpPr>
      <dsp:spPr>
        <a:xfrm>
          <a:off x="4539760" y="1428670"/>
          <a:ext cx="1874077" cy="703753"/>
        </a:xfrm>
        <a:prstGeom prst="rect">
          <a:avLst/>
        </a:prstGeom>
        <a:solidFill>
          <a:schemeClr val="tx2"/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MPS </a:t>
          </a:r>
          <a:r>
            <a:rPr lang="fr-CH" sz="2000" kern="1200" dirty="0" err="1" smtClean="0"/>
            <a:t>Precimed</a:t>
          </a:r>
          <a:endParaRPr lang="fr-CH" sz="2000" kern="1200" dirty="0"/>
        </a:p>
      </dsp:txBody>
      <dsp:txXfrm>
        <a:off x="4539760" y="1428670"/>
        <a:ext cx="1874077" cy="703753"/>
      </dsp:txXfrm>
    </dsp:sp>
    <dsp:sp modelId="{D5D8394A-6040-425F-850D-62A94010DB68}">
      <dsp:nvSpPr>
        <dsp:cNvPr id="0" name=""/>
        <dsp:cNvSpPr/>
      </dsp:nvSpPr>
      <dsp:spPr>
        <a:xfrm>
          <a:off x="6807394" y="1428670"/>
          <a:ext cx="1874077" cy="703753"/>
        </a:xfrm>
        <a:prstGeom prst="rect">
          <a:avLst/>
        </a:prstGeom>
        <a:solidFill>
          <a:schemeClr val="tx2"/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MPS Décolletage</a:t>
          </a:r>
          <a:endParaRPr lang="fr-CH" sz="2000" kern="1200" dirty="0"/>
        </a:p>
      </dsp:txBody>
      <dsp:txXfrm>
        <a:off x="6807394" y="1428670"/>
        <a:ext cx="1874077" cy="703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0008D-A6ED-4B1C-B2F4-5BFB3B7D66DC}">
      <dsp:nvSpPr>
        <dsp:cNvPr id="0" name=""/>
        <dsp:cNvSpPr/>
      </dsp:nvSpPr>
      <dsp:spPr>
        <a:xfrm>
          <a:off x="3754" y="964889"/>
          <a:ext cx="1122270" cy="894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err="1" smtClean="0"/>
            <a:t>Turning</a:t>
          </a:r>
          <a:r>
            <a:rPr lang="fr-CH" sz="1700" kern="1200" dirty="0" smtClean="0"/>
            <a:t> &amp; </a:t>
          </a:r>
          <a:r>
            <a:rPr lang="fr-CH" sz="1700" kern="1200" dirty="0" err="1" smtClean="0"/>
            <a:t>Milling</a:t>
          </a:r>
          <a:endParaRPr lang="fr-CH" sz="1700" kern="1200" dirty="0"/>
        </a:p>
      </dsp:txBody>
      <dsp:txXfrm>
        <a:off x="29947" y="991082"/>
        <a:ext cx="1069884" cy="841922"/>
      </dsp:txXfrm>
    </dsp:sp>
    <dsp:sp modelId="{AEF66A40-B25C-4436-B5F0-5E3632BEAA70}">
      <dsp:nvSpPr>
        <dsp:cNvPr id="0" name=""/>
        <dsp:cNvSpPr/>
      </dsp:nvSpPr>
      <dsp:spPr>
        <a:xfrm>
          <a:off x="1238251" y="1272882"/>
          <a:ext cx="237921" cy="278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100" kern="1200"/>
        </a:p>
      </dsp:txBody>
      <dsp:txXfrm>
        <a:off x="1238251" y="1328546"/>
        <a:ext cx="166545" cy="166994"/>
      </dsp:txXfrm>
    </dsp:sp>
    <dsp:sp modelId="{5B4C5CAA-0A1A-41FE-9FF5-8B9CD8962FB7}">
      <dsp:nvSpPr>
        <dsp:cNvPr id="0" name=""/>
        <dsp:cNvSpPr/>
      </dsp:nvSpPr>
      <dsp:spPr>
        <a:xfrm>
          <a:off x="1574932" y="964889"/>
          <a:ext cx="1122270" cy="894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/>
            <a:t>Surface &amp; </a:t>
          </a:r>
          <a:r>
            <a:rPr lang="fr-CH" sz="1700" kern="1200" dirty="0" err="1" smtClean="0"/>
            <a:t>Heat</a:t>
          </a:r>
          <a:r>
            <a:rPr lang="fr-CH" sz="1700" kern="1200" dirty="0" smtClean="0"/>
            <a:t> </a:t>
          </a:r>
          <a:r>
            <a:rPr lang="fr-CH" sz="1700" kern="1200" dirty="0" err="1" smtClean="0"/>
            <a:t>Treatment</a:t>
          </a:r>
          <a:endParaRPr lang="fr-CH" sz="1700" kern="1200" dirty="0"/>
        </a:p>
      </dsp:txBody>
      <dsp:txXfrm>
        <a:off x="1601125" y="991082"/>
        <a:ext cx="1069884" cy="841922"/>
      </dsp:txXfrm>
    </dsp:sp>
    <dsp:sp modelId="{4D4909AF-8DBC-4230-84F2-B20186E8A810}">
      <dsp:nvSpPr>
        <dsp:cNvPr id="0" name=""/>
        <dsp:cNvSpPr/>
      </dsp:nvSpPr>
      <dsp:spPr>
        <a:xfrm>
          <a:off x="2809430" y="1272882"/>
          <a:ext cx="237921" cy="278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100" kern="1200"/>
        </a:p>
      </dsp:txBody>
      <dsp:txXfrm>
        <a:off x="2809430" y="1328546"/>
        <a:ext cx="166545" cy="166994"/>
      </dsp:txXfrm>
    </dsp:sp>
    <dsp:sp modelId="{4B83E292-FAFF-4E92-9570-FF705E45256C}">
      <dsp:nvSpPr>
        <dsp:cNvPr id="0" name=""/>
        <dsp:cNvSpPr/>
      </dsp:nvSpPr>
      <dsp:spPr>
        <a:xfrm>
          <a:off x="3146111" y="964889"/>
          <a:ext cx="1122270" cy="8943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err="1" smtClean="0"/>
            <a:t>Grinding</a:t>
          </a:r>
          <a:r>
            <a:rPr lang="fr-CH" sz="1700" kern="1200" dirty="0" smtClean="0"/>
            <a:t> &amp; </a:t>
          </a:r>
          <a:r>
            <a:rPr lang="fr-CH" sz="1700" kern="1200" dirty="0" err="1" smtClean="0"/>
            <a:t>Finishing</a:t>
          </a:r>
          <a:endParaRPr lang="fr-CH" sz="1700" kern="1200" dirty="0"/>
        </a:p>
      </dsp:txBody>
      <dsp:txXfrm>
        <a:off x="3172304" y="991082"/>
        <a:ext cx="1069884" cy="841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65BE-9E09-4892-8D9A-91CB5E54E4BD}" type="datetimeFigureOut">
              <a:rPr lang="fr-CH" smtClean="0"/>
              <a:t>17.02.2016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2786-9582-46F8-9801-3309487D782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453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50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26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0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B20A-DF70-4978-AD93-59D8C74C7FA4}" type="datetimeFigureOut">
              <a:rPr lang="fr-FR" smtClean="0"/>
              <a:pPr/>
              <a:t>17/02/2016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B40-BC3F-412E-A7AC-C2FDB6B6D90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microsoft.com/office/2007/relationships/hdphoto" Target="../media/hdphoto1.wdp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microsoft.com/office/2007/relationships/hdphoto" Target="../media/hdphoto3.wdp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Relationship Id="rId1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tiff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868144" y="6453336"/>
            <a:ext cx="2376264" cy="432048"/>
          </a:xfrm>
        </p:spPr>
        <p:txBody>
          <a:bodyPr>
            <a:normAutofit fontScale="47500" lnSpcReduction="20000"/>
          </a:bodyPr>
          <a:lstStyle/>
          <a:p>
            <a:r>
              <a:rPr lang="fr-CH" dirty="0" smtClean="0"/>
              <a:t>Markus Hug 15.02.2016</a:t>
            </a: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9" y="2813025"/>
            <a:ext cx="8850679" cy="14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rystec.com/intern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725"/>
            <a:ext cx="1371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Grinding</a:t>
            </a:r>
            <a:endParaRPr lang="fr-CH" sz="32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94148"/>
              </p:ext>
            </p:extLst>
          </p:nvPr>
        </p:nvGraphicFramePr>
        <p:xfrm>
          <a:off x="1572344" y="5517232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tolerances</a:t>
                      </a:r>
                      <a:r>
                        <a:rPr lang="fr-CH" dirty="0" smtClean="0"/>
                        <a:t> on Ø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run</a:t>
                      </a:r>
                      <a:r>
                        <a:rPr lang="fr-CH" dirty="0" smtClean="0"/>
                        <a:t>-out &amp; </a:t>
                      </a:r>
                      <a:r>
                        <a:rPr lang="fr-CH" dirty="0" err="1" smtClean="0"/>
                        <a:t>concentricity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hardness</a:t>
                      </a:r>
                      <a:r>
                        <a:rPr lang="fr-CH" dirty="0" smtClean="0"/>
                        <a:t> (AISI 440C) 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+/- 3 µ</a:t>
                      </a:r>
                      <a:endParaRPr lang="fr-CH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fr-CH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CH" b="1" dirty="0" smtClean="0">
                          <a:solidFill>
                            <a:srgbClr val="00B050"/>
                          </a:solidFill>
                        </a:rPr>
                        <a:t>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Min. 61 HRC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627784" y="3513782"/>
            <a:ext cx="1977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Outer</a:t>
            </a:r>
            <a:r>
              <a:rPr lang="fr-CH" dirty="0" smtClean="0"/>
              <a:t> Ø and thread </a:t>
            </a:r>
            <a:r>
              <a:rPr lang="fr-CH" dirty="0" err="1" smtClean="0"/>
              <a:t>grinding</a:t>
            </a:r>
            <a:endParaRPr lang="fr-CH" dirty="0"/>
          </a:p>
          <a:p>
            <a:pPr algn="ctr"/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centers</a:t>
            </a:r>
            <a:endParaRPr lang="fr-CH" dirty="0"/>
          </a:p>
        </p:txBody>
      </p:sp>
      <p:sp>
        <p:nvSpPr>
          <p:cNvPr id="16" name="ZoneTexte 15"/>
          <p:cNvSpPr txBox="1"/>
          <p:nvPr/>
        </p:nvSpPr>
        <p:spPr>
          <a:xfrm>
            <a:off x="5580113" y="3452807"/>
            <a:ext cx="187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Inner</a:t>
            </a:r>
            <a:r>
              <a:rPr lang="fr-CH" dirty="0" smtClean="0"/>
              <a:t> Ø </a:t>
            </a:r>
            <a:r>
              <a:rPr lang="fr-CH" dirty="0" err="1" smtClean="0"/>
              <a:t>grinding</a:t>
            </a:r>
            <a:r>
              <a:rPr lang="fr-CH" dirty="0"/>
              <a:t> </a:t>
            </a:r>
            <a:r>
              <a:rPr lang="fr-CH" dirty="0" smtClean="0"/>
              <a:t>– </a:t>
            </a:r>
            <a:r>
              <a:rPr lang="fr-CH" dirty="0" err="1" smtClean="0"/>
              <a:t>centerless</a:t>
            </a:r>
            <a:r>
              <a:rPr lang="fr-CH" dirty="0" smtClean="0"/>
              <a:t>, </a:t>
            </a:r>
          </a:p>
          <a:p>
            <a:r>
              <a:rPr lang="fr-CH" dirty="0" err="1" smtClean="0"/>
              <a:t>rolling</a:t>
            </a:r>
            <a:r>
              <a:rPr lang="fr-CH" dirty="0" smtClean="0"/>
              <a:t> on </a:t>
            </a:r>
            <a:r>
              <a:rPr lang="fr-CH" dirty="0" err="1" smtClean="0"/>
              <a:t>grinded</a:t>
            </a:r>
            <a:r>
              <a:rPr lang="fr-CH" dirty="0" smtClean="0"/>
              <a:t> OD 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32001" r="3072" b="21871"/>
          <a:stretch/>
        </p:blipFill>
        <p:spPr>
          <a:xfrm>
            <a:off x="179512" y="1484784"/>
            <a:ext cx="4873637" cy="1593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98" y="1484784"/>
            <a:ext cx="2791355" cy="1570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547664" y="1570831"/>
            <a:ext cx="432048" cy="1354113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 rot="178375">
            <a:off x="1981608" y="1848720"/>
            <a:ext cx="2951320" cy="936104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796136" y="2348880"/>
            <a:ext cx="1080120" cy="504056"/>
          </a:xfrm>
          <a:prstGeom prst="straightConnector1">
            <a:avLst/>
          </a:prstGeom>
          <a:noFill/>
          <a:ln w="50800"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Groupe 2"/>
          <p:cNvGrpSpPr/>
          <p:nvPr/>
        </p:nvGrpSpPr>
        <p:grpSpPr>
          <a:xfrm>
            <a:off x="179512" y="3212976"/>
            <a:ext cx="2160240" cy="2088232"/>
            <a:chOff x="-1677536" y="3356992"/>
            <a:chExt cx="2380794" cy="2218901"/>
          </a:xfrm>
        </p:grpSpPr>
        <p:pic>
          <p:nvPicPr>
            <p:cNvPr id="1028" name="Picture 4" descr="http://image.cimindustry.com/a/workholding--for-cylindrical--grinding-between-centers-workholding-diagra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7536" y="3356992"/>
              <a:ext cx="2380794" cy="221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252536" y="5429850"/>
              <a:ext cx="883786" cy="873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1327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Grinding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19238"/>
            <a:ext cx="78390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5013176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7524328" y="292494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4499992" y="4509120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3923928" y="2924944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3059832" y="213285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>
                <a:solidFill>
                  <a:schemeClr val="bg1"/>
                </a:solidFill>
              </a:rPr>
              <a:t>M</a:t>
            </a:r>
            <a:r>
              <a:rPr lang="fr-CH" sz="3200" dirty="0" err="1" smtClean="0">
                <a:solidFill>
                  <a:schemeClr val="bg1"/>
                </a:solidFill>
              </a:rPr>
              <a:t>illing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/>
          <a:srcRect l="23311" r="6756"/>
          <a:stretch/>
        </p:blipFill>
        <p:spPr>
          <a:xfrm>
            <a:off x="611560" y="1412776"/>
            <a:ext cx="375597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009325" y="3923764"/>
            <a:ext cx="14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5-axis </a:t>
            </a:r>
            <a:r>
              <a:rPr lang="fr-CH" dirty="0" err="1" smtClean="0"/>
              <a:t>milling</a:t>
            </a:r>
            <a:endParaRPr lang="fr-CH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99001"/>
              </p:ext>
            </p:extLst>
          </p:nvPr>
        </p:nvGraphicFramePr>
        <p:xfrm>
          <a:off x="1187625" y="4653136"/>
          <a:ext cx="645603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13"/>
                <a:gridCol w="2152013"/>
                <a:gridCol w="2152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tolerances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geometrical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tolerances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hardness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Down to ± 5 µ </a:t>
                      </a:r>
                      <a:r>
                        <a:rPr lang="fr-CH" dirty="0" err="1" smtClean="0"/>
                        <a:t>depending</a:t>
                      </a:r>
                      <a:r>
                        <a:rPr lang="fr-CH" baseline="0" dirty="0" smtClean="0"/>
                        <a:t> on part </a:t>
                      </a:r>
                      <a:r>
                        <a:rPr lang="fr-CH" baseline="0" dirty="0" err="1" smtClean="0"/>
                        <a:t>complexity</a:t>
                      </a:r>
                      <a:endParaRPr lang="fr-CH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Down to 10 µ </a:t>
                      </a:r>
                      <a:r>
                        <a:rPr lang="fr-CH" dirty="0" err="1" smtClean="0"/>
                        <a:t>depending</a:t>
                      </a:r>
                      <a:r>
                        <a:rPr lang="fr-CH" dirty="0" smtClean="0"/>
                        <a:t> on part </a:t>
                      </a:r>
                      <a:r>
                        <a:rPr lang="fr-CH" dirty="0" err="1" smtClean="0"/>
                        <a:t>complexity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According</a:t>
                      </a:r>
                      <a:r>
                        <a:rPr lang="fr-CH" baseline="0" dirty="0" smtClean="0"/>
                        <a:t> to </a:t>
                      </a:r>
                      <a:r>
                        <a:rPr lang="fr-CH" baseline="0" dirty="0" err="1" smtClean="0"/>
                        <a:t>raw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material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32139"/>
            <a:ext cx="3145904" cy="212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37917" y="386104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R2-Support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50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7" y="1772816"/>
            <a:ext cx="81343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>
                <a:solidFill>
                  <a:schemeClr val="bg1"/>
                </a:solidFill>
              </a:rPr>
              <a:t>M</a:t>
            </a:r>
            <a:r>
              <a:rPr lang="fr-CH" sz="3200" dirty="0" err="1" smtClean="0">
                <a:solidFill>
                  <a:schemeClr val="bg1"/>
                </a:solidFill>
              </a:rPr>
              <a:t>illing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8424" y="3140968"/>
            <a:ext cx="4320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7236296" y="220486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7740352" y="213285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323528" y="2492896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884368" y="2708920"/>
            <a:ext cx="68279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028384" y="4221088"/>
            <a:ext cx="6120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5536" y="3284984"/>
            <a:ext cx="4320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31540" y="1772816"/>
            <a:ext cx="6120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95536" y="400506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3528" y="2060848"/>
            <a:ext cx="27003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547664" y="177281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smtClean="0">
                <a:solidFill>
                  <a:schemeClr val="bg1"/>
                </a:solidFill>
              </a:rPr>
              <a:t>Surface </a:t>
            </a:r>
            <a:r>
              <a:rPr lang="fr-CH" sz="3200" dirty="0" err="1" smtClean="0">
                <a:solidFill>
                  <a:schemeClr val="bg1"/>
                </a:solidFill>
              </a:rPr>
              <a:t>treatment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5328"/>
            <a:ext cx="2326653" cy="174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635695" y="3635732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Cleaning</a:t>
            </a:r>
            <a:r>
              <a:rPr lang="fr-CH" dirty="0" smtClean="0"/>
              <a:t> &amp; </a:t>
            </a:r>
            <a:r>
              <a:rPr lang="fr-CH" dirty="0" err="1" smtClean="0"/>
              <a:t>degreasing</a:t>
            </a:r>
            <a:endParaRPr lang="fr-CH" dirty="0"/>
          </a:p>
        </p:txBody>
      </p:sp>
      <p:sp>
        <p:nvSpPr>
          <p:cNvPr id="20" name="ZoneTexte 19"/>
          <p:cNvSpPr txBox="1"/>
          <p:nvPr/>
        </p:nvSpPr>
        <p:spPr>
          <a:xfrm>
            <a:off x="5777764" y="3563724"/>
            <a:ext cx="20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Vibratory</a:t>
            </a:r>
            <a:r>
              <a:rPr lang="fr-CH" dirty="0" smtClean="0"/>
              <a:t> </a:t>
            </a:r>
            <a:r>
              <a:rPr lang="fr-CH" dirty="0" err="1" smtClean="0"/>
              <a:t>deburring</a:t>
            </a:r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580" y="1907992"/>
            <a:ext cx="2066780" cy="137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2411760" y="4883652"/>
            <a:ext cx="372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i="1" dirty="0" err="1" smtClean="0"/>
              <a:t>Cutting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oil</a:t>
            </a:r>
            <a:r>
              <a:rPr lang="fr-CH" sz="2400" i="1" dirty="0" smtClean="0"/>
              <a:t>, </a:t>
            </a:r>
            <a:r>
              <a:rPr lang="fr-CH" sz="2400" i="1" dirty="0" err="1" smtClean="0"/>
              <a:t>burrs</a:t>
            </a:r>
            <a:r>
              <a:rPr lang="fr-CH" sz="2400" i="1" dirty="0" smtClean="0"/>
              <a:t>, chips, etc. </a:t>
            </a:r>
            <a:endParaRPr lang="fr-CH" sz="2400" i="1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2267744" y="4221088"/>
            <a:ext cx="4104456" cy="1656184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lin ang="13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3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Other</a:t>
            </a:r>
            <a:r>
              <a:rPr lang="fr-CH" sz="3200" dirty="0" smtClean="0">
                <a:solidFill>
                  <a:schemeClr val="bg1"/>
                </a:solidFill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</a:rPr>
              <a:t>processes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867" y="3212976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Inner</a:t>
            </a:r>
            <a:r>
              <a:rPr lang="fr-CH" dirty="0" smtClean="0"/>
              <a:t> thread </a:t>
            </a:r>
            <a:r>
              <a:rPr lang="fr-CH" dirty="0" err="1" smtClean="0"/>
              <a:t>grinding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6790734" y="6228020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Polishing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995936" y="579597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Honing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71037" y="2852936"/>
            <a:ext cx="208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Continuous</a:t>
            </a:r>
            <a:r>
              <a:rPr lang="fr-CH" dirty="0" smtClean="0"/>
              <a:t> </a:t>
            </a:r>
            <a:r>
              <a:rPr lang="fr-CH" dirty="0" err="1" smtClean="0"/>
              <a:t>feed</a:t>
            </a:r>
            <a:r>
              <a:rPr lang="fr-CH" dirty="0" smtClean="0"/>
              <a:t> </a:t>
            </a:r>
            <a:r>
              <a:rPr lang="fr-CH" dirty="0" err="1" smtClean="0"/>
              <a:t>centerless</a:t>
            </a:r>
            <a:r>
              <a:rPr lang="fr-CH" dirty="0" smtClean="0"/>
              <a:t> </a:t>
            </a:r>
            <a:r>
              <a:rPr lang="fr-CH" dirty="0" err="1" smtClean="0"/>
              <a:t>grinding</a:t>
            </a:r>
            <a:endParaRPr lang="fr-CH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163851" y="557994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Lapping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75034" y="3573016"/>
            <a:ext cx="200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Manual</a:t>
            </a:r>
            <a:r>
              <a:rPr lang="fr-CH" dirty="0" smtClean="0"/>
              <a:t> </a:t>
            </a:r>
            <a:r>
              <a:rPr lang="fr-CH" dirty="0" err="1" smtClean="0"/>
              <a:t>deburring</a:t>
            </a:r>
            <a:r>
              <a:rPr lang="fr-CH" dirty="0" smtClean="0"/>
              <a:t> &amp; </a:t>
            </a:r>
            <a:r>
              <a:rPr lang="fr-CH" dirty="0" err="1" smtClean="0"/>
              <a:t>visual</a:t>
            </a:r>
            <a:r>
              <a:rPr lang="fr-CH" dirty="0" smtClean="0"/>
              <a:t> inspection</a:t>
            </a:r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9878" y="4570068"/>
            <a:ext cx="2054530" cy="153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06" y="4121824"/>
            <a:ext cx="2398501" cy="125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 descr="V:\02 PROJETS\Mönch - M540047\04 Operations\01 Fabrication\08 Amélioration Process\13 Interface de fixation avant - 84.20.00131.60\Fraise + mèche + Brosse diamant pour Ø1.1\Pour procédure ebav manuel\pce0000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02" b="32025"/>
          <a:stretch/>
        </p:blipFill>
        <p:spPr bwMode="auto">
          <a:xfrm>
            <a:off x="6376610" y="1412776"/>
            <a:ext cx="251587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9" r="13161" b="3022"/>
          <a:stretch/>
        </p:blipFill>
        <p:spPr>
          <a:xfrm>
            <a:off x="626066" y="1367328"/>
            <a:ext cx="1800200" cy="1701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5227" y="1394371"/>
            <a:ext cx="2302170" cy="1242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print"/>
          <a:srcRect l="47935" r="1"/>
          <a:stretch/>
        </p:blipFill>
        <p:spPr>
          <a:xfrm>
            <a:off x="3584060" y="4130932"/>
            <a:ext cx="1485999" cy="153031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1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Assembly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528" y="1188041"/>
            <a:ext cx="321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assembly environment</a:t>
            </a:r>
          </a:p>
          <a:p>
            <a:r>
              <a:rPr lang="en-US" sz="1400" dirty="0" smtClean="0"/>
              <a:t>Cleanroom </a:t>
            </a:r>
            <a:r>
              <a:rPr lang="en-US" sz="1400" dirty="0"/>
              <a:t>c</a:t>
            </a:r>
            <a:r>
              <a:rPr lang="en-US" sz="1400" dirty="0" smtClean="0"/>
              <a:t>lass 100’000</a:t>
            </a:r>
            <a:endParaRPr lang="en-US" sz="1400" dirty="0"/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456384" cy="2664296"/>
          </a:xfrm>
          <a:prstGeom prst="rect">
            <a:avLst/>
          </a:prstGeom>
        </p:spPr>
      </p:pic>
      <p:pic>
        <p:nvPicPr>
          <p:cNvPr id="15" name="Image 14" descr="V:\07 OPERATIONS\04 Assembly Center\15 Layout\Photos Wesco\Reinraum MPS 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26" y="1781526"/>
            <a:ext cx="3799840" cy="265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4881241" y="1196752"/>
            <a:ext cx="313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assembly environment</a:t>
            </a:r>
          </a:p>
          <a:p>
            <a:r>
              <a:rPr lang="en-US" sz="1400" dirty="0" smtClean="0"/>
              <a:t>Cleanroom </a:t>
            </a:r>
            <a:r>
              <a:rPr lang="en-US" sz="1400" dirty="0"/>
              <a:t>c</a:t>
            </a:r>
            <a:r>
              <a:rPr lang="en-US" sz="1400" dirty="0" smtClean="0"/>
              <a:t>lass 10’000</a:t>
            </a:r>
            <a:endParaRPr lang="en-US" sz="1400" dirty="0"/>
          </a:p>
        </p:txBody>
      </p:sp>
      <p:pic>
        <p:nvPicPr>
          <p:cNvPr id="18" name="Image 17" descr="V:\07 OPERATIONS\04 Assembly Center\15 Layout\Photos Wesco\Produktionsraum 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2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4847"/>
            <a:ext cx="3306445" cy="18313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542016" y="5004465"/>
            <a:ext cx="177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  <a:r>
              <a:rPr lang="en-US" dirty="0"/>
              <a:t>c</a:t>
            </a:r>
            <a:r>
              <a:rPr lang="en-US" dirty="0" smtClean="0"/>
              <a:t>ells</a:t>
            </a:r>
          </a:p>
          <a:p>
            <a:r>
              <a:rPr lang="en-US" sz="1400" dirty="0" smtClean="0"/>
              <a:t>Air stream class 1’000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96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Assembly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03" y="3717032"/>
            <a:ext cx="21559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5219"/>
            <a:ext cx="3860552" cy="293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932040" y="155679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specific assembly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Processes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Process manuals with visual aids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Tooling's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the </a:t>
            </a:r>
            <a:r>
              <a:rPr lang="en-US" dirty="0" smtClean="0"/>
              <a:t>field </a:t>
            </a:r>
            <a:r>
              <a:rPr lang="en-US" dirty="0" smtClean="0"/>
              <a:t>of precision mechanics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39111"/>
            <a:ext cx="2743337" cy="221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93096"/>
            <a:ext cx="3096345" cy="19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Assembly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V:\02 PROJETS\JAY - M540055\04 Operations\02 Assemblage\02 Procédures d'assemblage\04 Photos\DSCN3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856749" y="1412776"/>
            <a:ext cx="3717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specific assembly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process controls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Measurement devices (</a:t>
            </a:r>
            <a:r>
              <a:rPr lang="en-US" dirty="0" smtClean="0"/>
              <a:t>Metrology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the </a:t>
            </a:r>
            <a:r>
              <a:rPr lang="en-US" dirty="0" smtClean="0"/>
              <a:t>field </a:t>
            </a:r>
            <a:r>
              <a:rPr lang="en-US" dirty="0" smtClean="0"/>
              <a:t>of precision mechanics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5747"/>
            <a:ext cx="3165069" cy="29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9205"/>
            <a:ext cx="4032448" cy="297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smtClean="0">
                <a:solidFill>
                  <a:schemeClr val="bg1"/>
                </a:solidFill>
              </a:rPr>
              <a:t>Final Tests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V:\02 PROJETS\JAY - M540055\04 Operations\02 Assemblage\02 Procédures d'assemblage\04 Photos\DSCN3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304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41946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148064" y="17008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Werth</a:t>
            </a:r>
            <a:r>
              <a:rPr lang="en-US" dirty="0" smtClean="0"/>
              <a:t> 3D measurement device</a:t>
            </a:r>
          </a:p>
          <a:p>
            <a:r>
              <a:rPr lang="en-US" dirty="0" smtClean="0"/>
              <a:t>Optical and tactile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Resolution 0.5µm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Repeatability ±2µm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94116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samples for the Actuator</a:t>
            </a:r>
          </a:p>
          <a:p>
            <a:pPr marL="285750" indent="-285750">
              <a:buFontTx/>
              <a:buChar char="-"/>
            </a:pPr>
            <a:r>
              <a:rPr lang="en-US" dirty="0"/>
              <a:t>X/Y Position accuracy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Max angular tilt </a:t>
            </a:r>
            <a:r>
              <a:rPr lang="en-US" dirty="0" smtClean="0"/>
              <a:t>R1 – R2</a:t>
            </a:r>
          </a:p>
        </p:txBody>
      </p:sp>
    </p:spTree>
    <p:extLst>
      <p:ext uri="{BB962C8B-B14F-4D97-AF65-F5344CB8AC3E}">
        <p14:creationId xmlns:p14="http://schemas.microsoft.com/office/powerpoint/2010/main" val="28614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03" y="5464956"/>
            <a:ext cx="1387450" cy="87964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>
                <a:ea typeface="Verdana" pitchFamily="34" charset="0"/>
                <a:cs typeface="Verdana" pitchFamily="34" charset="0"/>
              </a:rPr>
              <a:pPr/>
              <a:t>2</a:t>
            </a:fld>
            <a:endParaRPr lang="fr-FR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260648"/>
            <a:ext cx="333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MPS Group </a:t>
            </a:r>
            <a:r>
              <a:rPr lang="en-US" sz="2400" b="1" dirty="0" err="1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Organisation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206515" y="1403775"/>
          <a:ext cx="8685965" cy="437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6505" y="3699030"/>
            <a:ext cx="19802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150 </a:t>
            </a:r>
            <a:r>
              <a:rPr lang="fr-CH" sz="1400" dirty="0" err="1" smtClean="0"/>
              <a:t>employees</a:t>
            </a:r>
            <a:endParaRPr lang="fr-CH" sz="1400" dirty="0" smtClean="0"/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Location: </a:t>
            </a:r>
            <a:r>
              <a:rPr lang="fr-CH" sz="1400" dirty="0" err="1" smtClean="0"/>
              <a:t>Bonfol</a:t>
            </a:r>
            <a:endParaRPr lang="fr-CH" sz="1400" dirty="0" smtClean="0"/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Watch </a:t>
            </a:r>
            <a:r>
              <a:rPr lang="fr-CH" sz="1400" dirty="0" err="1" smtClean="0"/>
              <a:t>bearings</a:t>
            </a:r>
            <a:r>
              <a:rPr lang="fr-CH" sz="1400" dirty="0" smtClean="0"/>
              <a:t> and </a:t>
            </a:r>
            <a:r>
              <a:rPr lang="fr-CH" sz="1400" dirty="0" err="1" smtClean="0"/>
              <a:t>gear</a:t>
            </a:r>
            <a:r>
              <a:rPr lang="fr-CH" sz="1400" dirty="0" smtClean="0"/>
              <a:t> </a:t>
            </a:r>
            <a:r>
              <a:rPr lang="fr-CH" sz="1400" dirty="0" err="1" smtClean="0"/>
              <a:t>wheels</a:t>
            </a:r>
            <a:endParaRPr lang="fr-CH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366755" y="3699030"/>
            <a:ext cx="19802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150 </a:t>
            </a:r>
            <a:r>
              <a:rPr lang="fr-CH" sz="1400" dirty="0" err="1" smtClean="0"/>
              <a:t>employees</a:t>
            </a:r>
            <a:endParaRPr lang="fr-CH" sz="1400" dirty="0" smtClean="0"/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Location: Bienne</a:t>
            </a:r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Microsystems, </a:t>
            </a:r>
            <a:r>
              <a:rPr lang="fr-CH" sz="1400" dirty="0" err="1" smtClean="0"/>
              <a:t>ball</a:t>
            </a:r>
            <a:r>
              <a:rPr lang="fr-CH" sz="1400" dirty="0" smtClean="0"/>
              <a:t> </a:t>
            </a:r>
            <a:r>
              <a:rPr lang="fr-CH" sz="1400" dirty="0" err="1" smtClean="0"/>
              <a:t>screws</a:t>
            </a:r>
            <a:r>
              <a:rPr lang="fr-CH" sz="1400" dirty="0" smtClean="0"/>
              <a:t>, </a:t>
            </a:r>
            <a:r>
              <a:rPr lang="fr-CH" sz="1400" dirty="0" err="1" smtClean="0"/>
              <a:t>linear</a:t>
            </a:r>
            <a:r>
              <a:rPr lang="fr-CH" sz="1400" dirty="0" smtClean="0"/>
              <a:t> </a:t>
            </a:r>
            <a:r>
              <a:rPr lang="fr-CH" sz="1400" dirty="0" err="1" smtClean="0"/>
              <a:t>bearings</a:t>
            </a:r>
            <a:endParaRPr lang="fr-CH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17005" y="3699030"/>
            <a:ext cx="19802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80 </a:t>
            </a:r>
            <a:r>
              <a:rPr lang="fr-CH" sz="1400" dirty="0" err="1" smtClean="0"/>
              <a:t>employees</a:t>
            </a:r>
            <a:endParaRPr lang="fr-CH" sz="1400" dirty="0" smtClean="0"/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Location: </a:t>
            </a:r>
            <a:r>
              <a:rPr lang="fr-CH" sz="1400" dirty="0" err="1" smtClean="0"/>
              <a:t>Corgémont</a:t>
            </a:r>
            <a:endParaRPr lang="fr-CH" sz="1400" dirty="0" smtClean="0"/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err="1" smtClean="0"/>
              <a:t>Orthopedic</a:t>
            </a:r>
            <a:r>
              <a:rPr lang="fr-CH" sz="1400" dirty="0" smtClean="0"/>
              <a:t> instruments</a:t>
            </a:r>
            <a:endParaRPr lang="fr-CH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12260" y="3699030"/>
            <a:ext cx="19802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20 </a:t>
            </a:r>
            <a:r>
              <a:rPr lang="fr-CH" sz="1400" dirty="0" err="1" smtClean="0"/>
              <a:t>employees</a:t>
            </a:r>
            <a:endParaRPr lang="fr-CH" sz="1400" dirty="0" smtClean="0"/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smtClean="0"/>
              <a:t>Location: Court</a:t>
            </a:r>
          </a:p>
          <a:p>
            <a:pPr marL="179388" indent="-17938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H" sz="1400" dirty="0" err="1" smtClean="0"/>
              <a:t>Precision</a:t>
            </a:r>
            <a:r>
              <a:rPr lang="fr-CH" sz="1400" dirty="0" smtClean="0"/>
              <a:t> </a:t>
            </a:r>
            <a:r>
              <a:rPr lang="fr-CH" sz="1400" dirty="0" err="1"/>
              <a:t>d</a:t>
            </a:r>
            <a:r>
              <a:rPr lang="fr-CH" sz="1400" dirty="0" err="1" smtClean="0"/>
              <a:t>ecolletage</a:t>
            </a:r>
            <a:r>
              <a:rPr lang="fr-CH" sz="1400" dirty="0" smtClean="0"/>
              <a:t> parts</a:t>
            </a:r>
            <a:endParaRPr lang="fr-CH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70" y="4961977"/>
            <a:ext cx="864955" cy="9428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8" y="4959170"/>
            <a:ext cx="962281" cy="9456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9" y="4961977"/>
            <a:ext cx="1646675" cy="8661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04" y="4806984"/>
            <a:ext cx="1074653" cy="9994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5120779"/>
            <a:ext cx="813418" cy="13880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5" y="5330114"/>
            <a:ext cx="884312" cy="1178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263">
            <a:off x="5243049" y="5588407"/>
            <a:ext cx="643723" cy="11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>
                <a:ea typeface="Verdana" pitchFamily="34" charset="0"/>
                <a:cs typeface="Verdana" pitchFamily="34" charset="0"/>
              </a:rPr>
              <a:pPr/>
              <a:t>3</a:t>
            </a:fld>
            <a:endParaRPr lang="fr-FR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4848" y="1340768"/>
            <a:ext cx="47796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Located in Biel/Bienne, Switzerland </a:t>
            </a:r>
          </a:p>
          <a:p>
            <a:r>
              <a:rPr lang="en-US" b="1" dirty="0" smtClean="0"/>
              <a:t>14’400 </a:t>
            </a:r>
            <a:r>
              <a:rPr lang="en-US" b="1" dirty="0"/>
              <a:t>m2 built in 2008</a:t>
            </a:r>
          </a:p>
          <a:p>
            <a:r>
              <a:rPr lang="en-US" b="1" dirty="0" smtClean="0"/>
              <a:t>150 employees</a:t>
            </a:r>
          </a:p>
          <a:p>
            <a:r>
              <a:rPr lang="en-US" b="1" dirty="0" smtClean="0"/>
              <a:t>ISO 9001 – ISO 14001 - ISO 13485</a:t>
            </a:r>
          </a:p>
          <a:p>
            <a:endParaRPr lang="en-US" sz="1400" dirty="0" smtClean="0"/>
          </a:p>
          <a:p>
            <a:pPr marL="182563" indent="-182563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Research &amp; Development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/>
              <a:t>Industrialization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Parts manufacturing :	</a:t>
            </a:r>
          </a:p>
          <a:p>
            <a:pPr marL="273050" lvl="1"/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/>
              <a:t> turning, grinding, </a:t>
            </a:r>
          </a:p>
          <a:p>
            <a:pPr marL="273050" lvl="1"/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/>
              <a:t> ball bearing manufacturing,</a:t>
            </a:r>
          </a:p>
          <a:p>
            <a:pPr marL="273050" lvl="1"/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/>
              <a:t> thermal and surface treatment.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Microsystems assembly  (clean room)</a:t>
            </a:r>
            <a:endParaRPr lang="en-US" dirty="0"/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Purchasing and logistic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Quality assurance and Quality control</a:t>
            </a:r>
          </a:p>
        </p:txBody>
      </p:sp>
      <p:pic>
        <p:nvPicPr>
          <p:cNvPr id="7" name="Picture 2" descr="\\ARCHIVE\photo mps\Batiment MPS\Photos officielles MPS_ Marco Caprara\PA20568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48780"/>
            <a:ext cx="3532400" cy="208823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79512" y="260648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MPS Microsystems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4025"/>
            <a:ext cx="1918796" cy="13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56121" y="5185683"/>
            <a:ext cx="1999807" cy="13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79512" y="260648"/>
            <a:ext cx="595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MPS Microsystems products and applications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35524"/>
              </p:ext>
            </p:extLst>
          </p:nvPr>
        </p:nvGraphicFramePr>
        <p:xfrm>
          <a:off x="836585" y="1223755"/>
          <a:ext cx="7425825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82542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dirty="0" smtClean="0"/>
                        <a:t>Standard </a:t>
                      </a:r>
                      <a:r>
                        <a:rPr lang="fr-CH" dirty="0" err="1" smtClean="0"/>
                        <a:t>Products</a:t>
                      </a:r>
                      <a:r>
                        <a:rPr lang="fr-CH" dirty="0" smtClean="0"/>
                        <a:t> (</a:t>
                      </a:r>
                      <a:r>
                        <a:rPr lang="fr-CH" dirty="0" err="1" smtClean="0"/>
                        <a:t>Microlinea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dirty="0" err="1" smtClean="0"/>
                        <a:t>Engineered</a:t>
                      </a:r>
                      <a:r>
                        <a:rPr lang="fr-CH" dirty="0" smtClean="0"/>
                        <a:t> solutions</a:t>
                      </a:r>
                      <a:endParaRPr lang="fr-CH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Ball </a:t>
                      </a:r>
                      <a:r>
                        <a:rPr lang="fr-CH" dirty="0" err="1" smtClean="0"/>
                        <a:t>screws</a:t>
                      </a: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Linear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bearings</a:t>
                      </a:r>
                      <a:r>
                        <a:rPr lang="fr-CH" dirty="0" smtClean="0"/>
                        <a:t> (L-Line)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Linear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bearings</a:t>
                      </a:r>
                      <a:r>
                        <a:rPr lang="fr-CH" dirty="0" smtClean="0"/>
                        <a:t> (DBL </a:t>
                      </a:r>
                      <a:r>
                        <a:rPr lang="fr-CH" dirty="0" err="1" smtClean="0"/>
                        <a:t>lines</a:t>
                      </a:r>
                      <a:r>
                        <a:rPr lang="fr-CH" dirty="0" smtClean="0"/>
                        <a:t>)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Active implants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Medical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robotics</a:t>
                      </a: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Automation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Optics</a:t>
                      </a: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Science</a:t>
                      </a: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Defense</a:t>
                      </a:r>
                      <a:endParaRPr lang="fr-CH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6" y="1943835"/>
            <a:ext cx="1524000" cy="725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79" y="3060022"/>
            <a:ext cx="880843" cy="7861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79" y="4236944"/>
            <a:ext cx="1170432" cy="935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5" y="1673805"/>
            <a:ext cx="585065" cy="40979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9" y="1673805"/>
            <a:ext cx="724071" cy="4827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5" y="2255237"/>
            <a:ext cx="585065" cy="90267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5" y="3255560"/>
            <a:ext cx="1134919" cy="59062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5" y="4019785"/>
            <a:ext cx="845182" cy="56135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5" y="5749935"/>
            <a:ext cx="1260140" cy="537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10348" r="9280" b="19350"/>
          <a:stretch/>
        </p:blipFill>
        <p:spPr>
          <a:xfrm>
            <a:off x="6597225" y="4667811"/>
            <a:ext cx="1728192" cy="9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868144" y="6453336"/>
            <a:ext cx="2376264" cy="432048"/>
          </a:xfrm>
        </p:spPr>
        <p:txBody>
          <a:bodyPr>
            <a:normAutofit fontScale="47500" lnSpcReduction="20000"/>
          </a:bodyPr>
          <a:lstStyle/>
          <a:p>
            <a:r>
              <a:rPr lang="fr-CH" dirty="0" smtClean="0"/>
              <a:t>Markus Hug 15.02.2016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3568" y="2823071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Robot </a:t>
            </a:r>
            <a:r>
              <a:rPr lang="en-GB" dirty="0"/>
              <a:t>M</a:t>
            </a:r>
            <a:r>
              <a:rPr lang="en-GB" dirty="0" smtClean="0"/>
              <a:t>anufacturing </a:t>
            </a:r>
            <a:r>
              <a:rPr lang="en-GB" dirty="0"/>
              <a:t>P</a:t>
            </a:r>
            <a:r>
              <a:rPr lang="en-GB" dirty="0" smtClean="0"/>
              <a:t>rocess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Overview</a:t>
            </a:r>
            <a:endParaRPr lang="fr-CH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02455612"/>
              </p:ext>
            </p:extLst>
          </p:nvPr>
        </p:nvGraphicFramePr>
        <p:xfrm>
          <a:off x="2051720" y="2348880"/>
          <a:ext cx="427213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983954"/>
            <a:ext cx="768196" cy="733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198302"/>
            <a:ext cx="845945" cy="526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Accolade ouvrante 18"/>
          <p:cNvSpPr/>
          <p:nvPr/>
        </p:nvSpPr>
        <p:spPr>
          <a:xfrm rot="5400000">
            <a:off x="3995936" y="836712"/>
            <a:ext cx="360040" cy="41044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3491880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07504" y="21999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materials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48264" y="15567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</a:t>
            </a:r>
            <a:r>
              <a:rPr lang="fr-CH" dirty="0" smtClean="0"/>
              <a:t> &amp; Test</a:t>
            </a:r>
            <a:endParaRPr lang="fr-CH" dirty="0"/>
          </a:p>
        </p:txBody>
      </p:sp>
      <p:sp>
        <p:nvSpPr>
          <p:cNvPr id="23" name="Flèche droite 22"/>
          <p:cNvSpPr/>
          <p:nvPr/>
        </p:nvSpPr>
        <p:spPr>
          <a:xfrm>
            <a:off x="1319694" y="3645024"/>
            <a:ext cx="64807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>
            <a:off x="6372200" y="3573016"/>
            <a:ext cx="648072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82" y="3933056"/>
            <a:ext cx="1559202" cy="20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82" y="2204864"/>
            <a:ext cx="1559202" cy="12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Raw</a:t>
            </a:r>
            <a:r>
              <a:rPr lang="fr-CH" sz="3200" dirty="0" smtClean="0">
                <a:solidFill>
                  <a:schemeClr val="bg1"/>
                </a:solidFill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</a:rPr>
              <a:t>materials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16016" y="2564904"/>
            <a:ext cx="4153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Martensitic &amp; austenitic stainless steels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Copper alloys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Aluminum alloys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Plastics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Special materials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3" name="Picture 2" descr="http://www.aaamaterials.com/images/titanium-rod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5" y="2348880"/>
            <a:ext cx="2809875" cy="258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Turning</a:t>
            </a:r>
            <a:endParaRPr lang="fr-CH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vcnbv.nl/wp-content/uploads/2013/05/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674268" cy="2674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80534" y="4221088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Swiss-type turning</a:t>
            </a:r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20816"/>
              </p:ext>
            </p:extLst>
          </p:nvPr>
        </p:nvGraphicFramePr>
        <p:xfrm>
          <a:off x="1187625" y="4797152"/>
          <a:ext cx="645603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13"/>
                <a:gridCol w="2152013"/>
                <a:gridCol w="2152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tolerances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run</a:t>
                      </a:r>
                      <a:r>
                        <a:rPr lang="fr-CH" dirty="0" smtClean="0"/>
                        <a:t>-out &amp; </a:t>
                      </a:r>
                      <a:r>
                        <a:rPr lang="fr-CH" dirty="0" err="1" smtClean="0"/>
                        <a:t>concentricity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hardness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± 6 µ for</a:t>
                      </a:r>
                      <a:r>
                        <a:rPr lang="fr-CH" baseline="0" dirty="0" smtClean="0"/>
                        <a:t> Ø &lt; 10 mm</a:t>
                      </a:r>
                    </a:p>
                    <a:p>
                      <a:pPr algn="ctr"/>
                      <a:r>
                        <a:rPr lang="fr-CH" baseline="0" dirty="0" smtClean="0"/>
                        <a:t>± 10 </a:t>
                      </a:r>
                      <a:r>
                        <a:rPr lang="fr-CH" dirty="0" smtClean="0"/>
                        <a:t>µ</a:t>
                      </a:r>
                      <a:r>
                        <a:rPr lang="fr-CH" baseline="0" dirty="0" smtClean="0"/>
                        <a:t> for Ø ≥ 10 mm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Down to 10 µ depending on part complexity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According</a:t>
                      </a:r>
                      <a:r>
                        <a:rPr lang="fr-CH" baseline="0" dirty="0" smtClean="0"/>
                        <a:t> to </a:t>
                      </a:r>
                      <a:r>
                        <a:rPr lang="fr-CH" baseline="0" dirty="0" err="1" smtClean="0"/>
                        <a:t>raw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material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0" y="1700808"/>
            <a:ext cx="4900186" cy="238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755961" y="42210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Holder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6084168" y="213285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5436096" cy="1143000"/>
          </a:xfrm>
        </p:spPr>
        <p:txBody>
          <a:bodyPr>
            <a:normAutofit/>
          </a:bodyPr>
          <a:lstStyle/>
          <a:p>
            <a:pPr algn="l"/>
            <a:r>
              <a:rPr lang="fr-CH" sz="3200" dirty="0" err="1" smtClean="0">
                <a:solidFill>
                  <a:schemeClr val="bg1"/>
                </a:solidFill>
              </a:rPr>
              <a:t>Heat</a:t>
            </a:r>
            <a:r>
              <a:rPr lang="fr-CH" sz="3200" dirty="0" smtClean="0">
                <a:solidFill>
                  <a:schemeClr val="bg1"/>
                </a:solidFill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</a:rPr>
              <a:t>treatment</a:t>
            </a:r>
            <a:endParaRPr lang="fr-CH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71369"/>
              </p:ext>
            </p:extLst>
          </p:nvPr>
        </p:nvGraphicFramePr>
        <p:xfrm>
          <a:off x="1547664" y="4797152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tolerances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run</a:t>
                      </a:r>
                      <a:r>
                        <a:rPr lang="fr-CH" dirty="0" smtClean="0"/>
                        <a:t>-out &amp; </a:t>
                      </a:r>
                      <a:r>
                        <a:rPr lang="fr-CH" dirty="0" err="1" smtClean="0"/>
                        <a:t>concentricity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Usual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hardness</a:t>
                      </a:r>
                      <a:r>
                        <a:rPr lang="fr-CH" dirty="0" smtClean="0"/>
                        <a:t> (AISI 440C)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-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>
                          <a:solidFill>
                            <a:schemeClr val="tx1"/>
                          </a:solidFill>
                        </a:rPr>
                        <a:t>↗</a:t>
                      </a:r>
                    </a:p>
                    <a:p>
                      <a:pPr algn="ctr"/>
                      <a:r>
                        <a:rPr lang="fr-CH" b="1" dirty="0" err="1" smtClean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fr-CH" b="1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CH" b="1" dirty="0" err="1" smtClean="0">
                          <a:solidFill>
                            <a:schemeClr val="tx1"/>
                          </a:solidFill>
                        </a:rPr>
                        <a:t>deformation</a:t>
                      </a:r>
                      <a:r>
                        <a:rPr lang="fr-CH" b="1" baseline="0" dirty="0" smtClean="0">
                          <a:solidFill>
                            <a:schemeClr val="tx1"/>
                          </a:solidFill>
                        </a:rPr>
                        <a:t> due to </a:t>
                      </a:r>
                      <a:r>
                        <a:rPr lang="fr-CH" b="1" baseline="0" dirty="0" err="1" smtClean="0">
                          <a:solidFill>
                            <a:schemeClr val="tx1"/>
                          </a:solidFill>
                        </a:rPr>
                        <a:t>heat</a:t>
                      </a:r>
                      <a:r>
                        <a:rPr lang="fr-C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b="1" baseline="0" dirty="0" err="1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fr-CH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>
                          <a:solidFill>
                            <a:srgbClr val="00B050"/>
                          </a:solidFill>
                        </a:rPr>
                        <a:t>Min. 61 HRC</a:t>
                      </a:r>
                      <a:endParaRPr lang="fr-CH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 descr="C:\Documents and Settings\SunierC\Local Settings\Temporary Internet Files\Content.Word\IMG_2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024336" cy="192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563888" y="3133841"/>
            <a:ext cx="1749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Heat</a:t>
            </a:r>
            <a:r>
              <a:rPr lang="fr-CH" dirty="0" smtClean="0"/>
              <a:t> </a:t>
            </a:r>
            <a:r>
              <a:rPr lang="fr-CH" dirty="0" err="1" smtClean="0"/>
              <a:t>treatment</a:t>
            </a:r>
            <a:r>
              <a:rPr lang="fr-CH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Annealing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Quenching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Cryogeny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Tempering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23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422</Words>
  <Application>Microsoft Office PowerPoint</Application>
  <PresentationFormat>Affichage à l'écran (4:3)</PresentationFormat>
  <Paragraphs>168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Robot Manufacturing Process</vt:lpstr>
      <vt:lpstr>Overview</vt:lpstr>
      <vt:lpstr>Raw materials</vt:lpstr>
      <vt:lpstr>Turning</vt:lpstr>
      <vt:lpstr>Heat treatment</vt:lpstr>
      <vt:lpstr>Grinding</vt:lpstr>
      <vt:lpstr>Grinding</vt:lpstr>
      <vt:lpstr>Milling</vt:lpstr>
      <vt:lpstr>Milling</vt:lpstr>
      <vt:lpstr>Surface treatment</vt:lpstr>
      <vt:lpstr>Other processes</vt:lpstr>
      <vt:lpstr>Assembly</vt:lpstr>
      <vt:lpstr>Assembly</vt:lpstr>
      <vt:lpstr>Assembly</vt:lpstr>
      <vt:lpstr>Final Tests</vt:lpstr>
    </vt:vector>
  </TitlesOfParts>
  <Company>MPS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zwahlenm</dc:creator>
  <cp:lastModifiedBy>Bagnoud Gregoire</cp:lastModifiedBy>
  <cp:revision>162</cp:revision>
  <cp:lastPrinted>2016-02-16T15:57:34Z</cp:lastPrinted>
  <dcterms:created xsi:type="dcterms:W3CDTF">2011-05-09T08:36:32Z</dcterms:created>
  <dcterms:modified xsi:type="dcterms:W3CDTF">2016-02-17T22:08:27Z</dcterms:modified>
</cp:coreProperties>
</file>